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Lst>
  <p:sldSz cy="5143500" cx="9144000"/>
  <p:notesSz cx="6858000" cy="9144000"/>
  <p:embeddedFontLst>
    <p:embeddedFont>
      <p:font typeface="Raleway"/>
      <p:regular r:id="rId27"/>
      <p:bold r:id="rId28"/>
      <p:italic r:id="rId29"/>
      <p:boldItalic r:id="rId30"/>
    </p:embeddedFont>
    <p:embeddedFont>
      <p:font typeface="Lato"/>
      <p:regular r:id="rId31"/>
      <p:bold r:id="rId32"/>
      <p:italic r:id="rId33"/>
      <p:boldItalic r:id="rId3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font" Target="fonts/Raleway-bold.fntdata"/><Relationship Id="rId27" Type="http://schemas.openxmlformats.org/officeDocument/2006/relationships/font" Target="fonts/Raleway-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aleway-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Lato-regular.fntdata"/><Relationship Id="rId30" Type="http://schemas.openxmlformats.org/officeDocument/2006/relationships/font" Target="fonts/Raleway-boldItalic.fntdata"/><Relationship Id="rId11" Type="http://schemas.openxmlformats.org/officeDocument/2006/relationships/slide" Target="slides/slide6.xml"/><Relationship Id="rId33" Type="http://schemas.openxmlformats.org/officeDocument/2006/relationships/font" Target="fonts/Lato-italic.fntdata"/><Relationship Id="rId10" Type="http://schemas.openxmlformats.org/officeDocument/2006/relationships/slide" Target="slides/slide5.xml"/><Relationship Id="rId32" Type="http://schemas.openxmlformats.org/officeDocument/2006/relationships/font" Target="fonts/Lato-bold.fntdata"/><Relationship Id="rId13" Type="http://schemas.openxmlformats.org/officeDocument/2006/relationships/slide" Target="slides/slide8.xml"/><Relationship Id="rId12" Type="http://schemas.openxmlformats.org/officeDocument/2006/relationships/slide" Target="slides/slide7.xml"/><Relationship Id="rId34" Type="http://schemas.openxmlformats.org/officeDocument/2006/relationships/font" Target="fonts/Lato-boldItalic.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26972e095fe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26972e095fe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26972e095fe_1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26972e095fe_1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26972e095fe_1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26972e095fe_1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25f6af9dd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25f6af9dd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25430e6bdd_5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25430e6bdd_5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2691c15dc1a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2691c15dc1a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2691c15dc1a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2691c15dc1a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1d9c67055b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1d9c67055b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2691c15dc1a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2691c15dc1a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2691c15dc1a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2691c15dc1a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2691c15dc1a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2691c15dc1a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26972e095fe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26972e095fe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2691c15dc1a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2691c15dc1a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26a2f83c029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26a2f83c029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26972e095fe_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26972e095fe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26972e095fe_1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26972e095fe_1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26972e095fe_1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26972e095fe_1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26972e095fe_1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26972e095fe_1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26972e095fe_1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26972e095fe_1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26972e095fe_1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26972e095fe_1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26972e095fe_1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26972e095fe_1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txBox="1"/>
          <p:nvPr>
            <p:ph type="ctrTitle"/>
          </p:nvPr>
        </p:nvSpPr>
        <p:spPr>
          <a:xfrm>
            <a:off x="729450" y="1322450"/>
            <a:ext cx="3787800" cy="19881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4000"/>
              <a:buNone/>
              <a:defRPr sz="4000">
                <a:solidFill>
                  <a:schemeClr val="dk2"/>
                </a:solidFill>
              </a:defRPr>
            </a:lvl1pPr>
            <a:lvl2pPr lvl="1">
              <a:spcBef>
                <a:spcPts val="0"/>
              </a:spcBef>
              <a:spcAft>
                <a:spcPts val="0"/>
              </a:spcAft>
              <a:buClr>
                <a:schemeClr val="dk2"/>
              </a:buClr>
              <a:buSzPts val="4000"/>
              <a:buNone/>
              <a:defRPr sz="4000">
                <a:solidFill>
                  <a:schemeClr val="dk2"/>
                </a:solidFill>
              </a:defRPr>
            </a:lvl2pPr>
            <a:lvl3pPr lvl="2">
              <a:spcBef>
                <a:spcPts val="0"/>
              </a:spcBef>
              <a:spcAft>
                <a:spcPts val="0"/>
              </a:spcAft>
              <a:buClr>
                <a:schemeClr val="dk2"/>
              </a:buClr>
              <a:buSzPts val="4000"/>
              <a:buNone/>
              <a:defRPr sz="4000">
                <a:solidFill>
                  <a:schemeClr val="dk2"/>
                </a:solidFill>
              </a:defRPr>
            </a:lvl3pPr>
            <a:lvl4pPr lvl="3">
              <a:spcBef>
                <a:spcPts val="0"/>
              </a:spcBef>
              <a:spcAft>
                <a:spcPts val="0"/>
              </a:spcAft>
              <a:buClr>
                <a:schemeClr val="dk2"/>
              </a:buClr>
              <a:buSzPts val="4000"/>
              <a:buNone/>
              <a:defRPr sz="4000">
                <a:solidFill>
                  <a:schemeClr val="dk2"/>
                </a:solidFill>
              </a:defRPr>
            </a:lvl4pPr>
            <a:lvl5pPr lvl="4">
              <a:spcBef>
                <a:spcPts val="0"/>
              </a:spcBef>
              <a:spcAft>
                <a:spcPts val="0"/>
              </a:spcAft>
              <a:buClr>
                <a:schemeClr val="dk2"/>
              </a:buClr>
              <a:buSzPts val="4000"/>
              <a:buNone/>
              <a:defRPr sz="4000">
                <a:solidFill>
                  <a:schemeClr val="dk2"/>
                </a:solidFill>
              </a:defRPr>
            </a:lvl5pPr>
            <a:lvl6pPr lvl="5">
              <a:spcBef>
                <a:spcPts val="0"/>
              </a:spcBef>
              <a:spcAft>
                <a:spcPts val="0"/>
              </a:spcAft>
              <a:buClr>
                <a:schemeClr val="dk2"/>
              </a:buClr>
              <a:buSzPts val="4000"/>
              <a:buNone/>
              <a:defRPr sz="4000">
                <a:solidFill>
                  <a:schemeClr val="dk2"/>
                </a:solidFill>
              </a:defRPr>
            </a:lvl6pPr>
            <a:lvl7pPr lvl="6">
              <a:spcBef>
                <a:spcPts val="0"/>
              </a:spcBef>
              <a:spcAft>
                <a:spcPts val="0"/>
              </a:spcAft>
              <a:buClr>
                <a:schemeClr val="dk2"/>
              </a:buClr>
              <a:buSzPts val="4000"/>
              <a:buNone/>
              <a:defRPr sz="4000">
                <a:solidFill>
                  <a:schemeClr val="dk2"/>
                </a:solidFill>
              </a:defRPr>
            </a:lvl7pPr>
            <a:lvl8pPr lvl="7">
              <a:spcBef>
                <a:spcPts val="0"/>
              </a:spcBef>
              <a:spcAft>
                <a:spcPts val="0"/>
              </a:spcAft>
              <a:buClr>
                <a:schemeClr val="dk2"/>
              </a:buClr>
              <a:buSzPts val="4000"/>
              <a:buNone/>
              <a:defRPr sz="4000">
                <a:solidFill>
                  <a:schemeClr val="dk2"/>
                </a:solidFill>
              </a:defRPr>
            </a:lvl8pPr>
            <a:lvl9pPr lvl="8">
              <a:spcBef>
                <a:spcPts val="0"/>
              </a:spcBef>
              <a:spcAft>
                <a:spcPts val="0"/>
              </a:spcAft>
              <a:buClr>
                <a:schemeClr val="dk2"/>
              </a:buClr>
              <a:buSzPts val="4000"/>
              <a:buNone/>
              <a:defRPr sz="4000">
                <a:solidFill>
                  <a:schemeClr val="dk2"/>
                </a:solidFill>
              </a:defRPr>
            </a:lvl9pPr>
          </a:lstStyle>
          <a:p/>
        </p:txBody>
      </p:sp>
      <p:sp>
        <p:nvSpPr>
          <p:cNvPr id="11" name="Google Shape;11;p2"/>
          <p:cNvSpPr txBox="1"/>
          <p:nvPr>
            <p:ph idx="1" type="subTitle"/>
          </p:nvPr>
        </p:nvSpPr>
        <p:spPr>
          <a:xfrm>
            <a:off x="729595" y="3401500"/>
            <a:ext cx="3787800" cy="54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2" name="Google Shape;12;p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grpSp>
        <p:nvGrpSpPr>
          <p:cNvPr id="13" name="Google Shape;13;p2"/>
          <p:cNvGrpSpPr/>
          <p:nvPr/>
        </p:nvGrpSpPr>
        <p:grpSpPr>
          <a:xfrm>
            <a:off x="830392" y="1191256"/>
            <a:ext cx="745763" cy="45826"/>
            <a:chOff x="4580561" y="2589004"/>
            <a:chExt cx="1064464" cy="25200"/>
          </a:xfrm>
        </p:grpSpPr>
        <p:sp>
          <p:nvSpPr>
            <p:cNvPr id="14" name="Google Shape;14;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0" name="Shape 90"/>
        <p:cNvGrpSpPr/>
        <p:nvPr/>
      </p:nvGrpSpPr>
      <p:grpSpPr>
        <a:xfrm>
          <a:off x="0" y="0"/>
          <a:ext cx="0" cy="0"/>
          <a:chOff x="0" y="0"/>
          <a:chExt cx="0" cy="0"/>
        </a:xfrm>
      </p:grpSpPr>
      <p:sp>
        <p:nvSpPr>
          <p:cNvPr id="91" name="Google Shape;91;p11"/>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2" name="Google Shape;92;p11"/>
          <p:cNvGrpSpPr/>
          <p:nvPr/>
        </p:nvGrpSpPr>
        <p:grpSpPr>
          <a:xfrm>
            <a:off x="830392" y="1191256"/>
            <a:ext cx="745763" cy="45826"/>
            <a:chOff x="4580561" y="2589004"/>
            <a:chExt cx="1064464" cy="25200"/>
          </a:xfrm>
        </p:grpSpPr>
        <p:sp>
          <p:nvSpPr>
            <p:cNvPr id="93" name="Google Shape;93;p11"/>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1"/>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11"/>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p:txBody>
      </p:sp>
      <p:sp>
        <p:nvSpPr>
          <p:cNvPr id="96" name="Google Shape;96;p11"/>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97" name="Google Shape;97;p11"/>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8" name="Google Shape;98;p1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1">
  <p:cSld name="SECTION_TITLE_AND_DESCRIPTION_1">
    <p:spTree>
      <p:nvGrpSpPr>
        <p:cNvPr id="99" name="Shape 99"/>
        <p:cNvGrpSpPr/>
        <p:nvPr/>
      </p:nvGrpSpPr>
      <p:grpSpPr>
        <a:xfrm>
          <a:off x="0" y="0"/>
          <a:ext cx="0" cy="0"/>
          <a:chOff x="0" y="0"/>
          <a:chExt cx="0" cy="0"/>
        </a:xfrm>
      </p:grpSpPr>
      <p:pic>
        <p:nvPicPr>
          <p:cNvPr descr="Side view of hands writing in a notebook at a cafe" id="100" name="Google Shape;100;p12"/>
          <p:cNvPicPr preferRelativeResize="0"/>
          <p:nvPr/>
        </p:nvPicPr>
        <p:blipFill rotWithShape="1">
          <a:blip r:embed="rId2">
            <a:alphaModFix/>
          </a:blip>
          <a:srcRect b="26446" l="9050" r="54351" t="12064"/>
          <a:stretch/>
        </p:blipFill>
        <p:spPr>
          <a:xfrm>
            <a:off x="1" y="-50"/>
            <a:ext cx="4572000" cy="5143501"/>
          </a:xfrm>
          <a:prstGeom prst="rect">
            <a:avLst/>
          </a:prstGeom>
          <a:noFill/>
          <a:ln>
            <a:noFill/>
          </a:ln>
        </p:spPr>
      </p:pic>
      <p:sp>
        <p:nvSpPr>
          <p:cNvPr id="101" name="Google Shape;101;p12"/>
          <p:cNvSpPr/>
          <p:nvPr/>
        </p:nvSpPr>
        <p:spPr>
          <a:xfrm>
            <a:off x="1650" y="0"/>
            <a:ext cx="4568700" cy="5143500"/>
          </a:xfrm>
          <a:prstGeom prst="rect">
            <a:avLst/>
          </a:prstGeom>
          <a:solidFill>
            <a:srgbClr val="178D7D">
              <a:alpha val="68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2" name="Google Shape;102;p12"/>
          <p:cNvGrpSpPr/>
          <p:nvPr/>
        </p:nvGrpSpPr>
        <p:grpSpPr>
          <a:xfrm>
            <a:off x="830392" y="1191256"/>
            <a:ext cx="745763" cy="45826"/>
            <a:chOff x="4580561" y="2589004"/>
            <a:chExt cx="1064464" cy="25200"/>
          </a:xfrm>
        </p:grpSpPr>
        <p:sp>
          <p:nvSpPr>
            <p:cNvPr id="103" name="Google Shape;103;p12"/>
            <p:cNvSpPr/>
            <p:nvPr/>
          </p:nvSpPr>
          <p:spPr>
            <a:xfrm rot="-5400000">
              <a:off x="5366325" y="2335504"/>
              <a:ext cx="25200" cy="532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2"/>
            <p:cNvSpPr/>
            <p:nvPr/>
          </p:nvSpPr>
          <p:spPr>
            <a:xfrm rot="-5400000">
              <a:off x="4836311" y="2333254"/>
              <a:ext cx="25200" cy="536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5" name="Google Shape;105;p12"/>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3000"/>
              <a:buNone/>
              <a:defRPr sz="3000">
                <a:solidFill>
                  <a:srgbClr val="FFFFFF"/>
                </a:solidFill>
              </a:defRPr>
            </a:lvl1pPr>
            <a:lvl2pPr lvl="1" rtl="0">
              <a:spcBef>
                <a:spcPts val="0"/>
              </a:spcBef>
              <a:spcAft>
                <a:spcPts val="0"/>
              </a:spcAft>
              <a:buClr>
                <a:srgbClr val="FFFFFF"/>
              </a:buClr>
              <a:buSzPts val="3000"/>
              <a:buNone/>
              <a:defRPr sz="3000">
                <a:solidFill>
                  <a:srgbClr val="FFFFFF"/>
                </a:solidFill>
              </a:defRPr>
            </a:lvl2pPr>
            <a:lvl3pPr lvl="2" rtl="0">
              <a:spcBef>
                <a:spcPts val="0"/>
              </a:spcBef>
              <a:spcAft>
                <a:spcPts val="0"/>
              </a:spcAft>
              <a:buClr>
                <a:srgbClr val="FFFFFF"/>
              </a:buClr>
              <a:buSzPts val="3000"/>
              <a:buNone/>
              <a:defRPr sz="3000">
                <a:solidFill>
                  <a:srgbClr val="FFFFFF"/>
                </a:solidFill>
              </a:defRPr>
            </a:lvl3pPr>
            <a:lvl4pPr lvl="3" rtl="0">
              <a:spcBef>
                <a:spcPts val="0"/>
              </a:spcBef>
              <a:spcAft>
                <a:spcPts val="0"/>
              </a:spcAft>
              <a:buClr>
                <a:srgbClr val="FFFFFF"/>
              </a:buClr>
              <a:buSzPts val="3000"/>
              <a:buNone/>
              <a:defRPr sz="3000">
                <a:solidFill>
                  <a:srgbClr val="FFFFFF"/>
                </a:solidFill>
              </a:defRPr>
            </a:lvl4pPr>
            <a:lvl5pPr lvl="4" rtl="0">
              <a:spcBef>
                <a:spcPts val="0"/>
              </a:spcBef>
              <a:spcAft>
                <a:spcPts val="0"/>
              </a:spcAft>
              <a:buClr>
                <a:srgbClr val="FFFFFF"/>
              </a:buClr>
              <a:buSzPts val="3000"/>
              <a:buNone/>
              <a:defRPr sz="3000">
                <a:solidFill>
                  <a:srgbClr val="FFFFFF"/>
                </a:solidFill>
              </a:defRPr>
            </a:lvl5pPr>
            <a:lvl6pPr lvl="5" rtl="0">
              <a:spcBef>
                <a:spcPts val="0"/>
              </a:spcBef>
              <a:spcAft>
                <a:spcPts val="0"/>
              </a:spcAft>
              <a:buClr>
                <a:srgbClr val="FFFFFF"/>
              </a:buClr>
              <a:buSzPts val="3000"/>
              <a:buNone/>
              <a:defRPr sz="3000">
                <a:solidFill>
                  <a:srgbClr val="FFFFFF"/>
                </a:solidFill>
              </a:defRPr>
            </a:lvl6pPr>
            <a:lvl7pPr lvl="6" rtl="0">
              <a:spcBef>
                <a:spcPts val="0"/>
              </a:spcBef>
              <a:spcAft>
                <a:spcPts val="0"/>
              </a:spcAft>
              <a:buClr>
                <a:srgbClr val="FFFFFF"/>
              </a:buClr>
              <a:buSzPts val="3000"/>
              <a:buNone/>
              <a:defRPr sz="3000">
                <a:solidFill>
                  <a:srgbClr val="FFFFFF"/>
                </a:solidFill>
              </a:defRPr>
            </a:lvl7pPr>
            <a:lvl8pPr lvl="7" rtl="0">
              <a:spcBef>
                <a:spcPts val="0"/>
              </a:spcBef>
              <a:spcAft>
                <a:spcPts val="0"/>
              </a:spcAft>
              <a:buClr>
                <a:srgbClr val="FFFFFF"/>
              </a:buClr>
              <a:buSzPts val="3000"/>
              <a:buNone/>
              <a:defRPr sz="3000">
                <a:solidFill>
                  <a:srgbClr val="FFFFFF"/>
                </a:solidFill>
              </a:defRPr>
            </a:lvl8pPr>
            <a:lvl9pPr lvl="8" rtl="0">
              <a:spcBef>
                <a:spcPts val="0"/>
              </a:spcBef>
              <a:spcAft>
                <a:spcPts val="0"/>
              </a:spcAft>
              <a:buClr>
                <a:srgbClr val="FFFFFF"/>
              </a:buClr>
              <a:buSzPts val="3000"/>
              <a:buNone/>
              <a:defRPr sz="3000">
                <a:solidFill>
                  <a:srgbClr val="FFFFFF"/>
                </a:solidFill>
              </a:defRPr>
            </a:lvl9pPr>
          </a:lstStyle>
          <a:p/>
        </p:txBody>
      </p:sp>
      <p:sp>
        <p:nvSpPr>
          <p:cNvPr id="106" name="Google Shape;106;p12"/>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FFFFF"/>
              </a:buClr>
              <a:buSzPts val="1600"/>
              <a:buNone/>
              <a:defRPr sz="1600">
                <a:solidFill>
                  <a:srgbClr val="FFFFFF"/>
                </a:solidFill>
              </a:defRPr>
            </a:lvl1pPr>
            <a:lvl2pPr lvl="1" rtl="0">
              <a:lnSpc>
                <a:spcPct val="100000"/>
              </a:lnSpc>
              <a:spcBef>
                <a:spcPts val="0"/>
              </a:spcBef>
              <a:spcAft>
                <a:spcPts val="0"/>
              </a:spcAft>
              <a:buClr>
                <a:srgbClr val="FFFFFF"/>
              </a:buClr>
              <a:buSzPts val="1600"/>
              <a:buNone/>
              <a:defRPr sz="1600">
                <a:solidFill>
                  <a:srgbClr val="FFFFFF"/>
                </a:solidFill>
              </a:defRPr>
            </a:lvl2pPr>
            <a:lvl3pPr lvl="2" rtl="0">
              <a:lnSpc>
                <a:spcPct val="100000"/>
              </a:lnSpc>
              <a:spcBef>
                <a:spcPts val="0"/>
              </a:spcBef>
              <a:spcAft>
                <a:spcPts val="0"/>
              </a:spcAft>
              <a:buClr>
                <a:srgbClr val="FFFFFF"/>
              </a:buClr>
              <a:buSzPts val="1600"/>
              <a:buNone/>
              <a:defRPr sz="1600">
                <a:solidFill>
                  <a:srgbClr val="FFFFFF"/>
                </a:solidFill>
              </a:defRPr>
            </a:lvl3pPr>
            <a:lvl4pPr lvl="3" rtl="0">
              <a:lnSpc>
                <a:spcPct val="100000"/>
              </a:lnSpc>
              <a:spcBef>
                <a:spcPts val="0"/>
              </a:spcBef>
              <a:spcAft>
                <a:spcPts val="0"/>
              </a:spcAft>
              <a:buClr>
                <a:srgbClr val="FFFFFF"/>
              </a:buClr>
              <a:buSzPts val="1600"/>
              <a:buNone/>
              <a:defRPr sz="1600">
                <a:solidFill>
                  <a:srgbClr val="FFFFFF"/>
                </a:solidFill>
              </a:defRPr>
            </a:lvl4pPr>
            <a:lvl5pPr lvl="4" rtl="0">
              <a:lnSpc>
                <a:spcPct val="100000"/>
              </a:lnSpc>
              <a:spcBef>
                <a:spcPts val="0"/>
              </a:spcBef>
              <a:spcAft>
                <a:spcPts val="0"/>
              </a:spcAft>
              <a:buClr>
                <a:srgbClr val="FFFFFF"/>
              </a:buClr>
              <a:buSzPts val="1600"/>
              <a:buNone/>
              <a:defRPr sz="1600">
                <a:solidFill>
                  <a:srgbClr val="FFFFFF"/>
                </a:solidFill>
              </a:defRPr>
            </a:lvl5pPr>
            <a:lvl6pPr lvl="5" rtl="0">
              <a:lnSpc>
                <a:spcPct val="100000"/>
              </a:lnSpc>
              <a:spcBef>
                <a:spcPts val="0"/>
              </a:spcBef>
              <a:spcAft>
                <a:spcPts val="0"/>
              </a:spcAft>
              <a:buClr>
                <a:srgbClr val="FFFFFF"/>
              </a:buClr>
              <a:buSzPts val="1600"/>
              <a:buNone/>
              <a:defRPr sz="1600">
                <a:solidFill>
                  <a:srgbClr val="FFFFFF"/>
                </a:solidFill>
              </a:defRPr>
            </a:lvl6pPr>
            <a:lvl7pPr lvl="6" rtl="0">
              <a:lnSpc>
                <a:spcPct val="100000"/>
              </a:lnSpc>
              <a:spcBef>
                <a:spcPts val="0"/>
              </a:spcBef>
              <a:spcAft>
                <a:spcPts val="0"/>
              </a:spcAft>
              <a:buClr>
                <a:srgbClr val="FFFFFF"/>
              </a:buClr>
              <a:buSzPts val="1600"/>
              <a:buNone/>
              <a:defRPr sz="1600">
                <a:solidFill>
                  <a:srgbClr val="FFFFFF"/>
                </a:solidFill>
              </a:defRPr>
            </a:lvl7pPr>
            <a:lvl8pPr lvl="7" rtl="0">
              <a:lnSpc>
                <a:spcPct val="100000"/>
              </a:lnSpc>
              <a:spcBef>
                <a:spcPts val="0"/>
              </a:spcBef>
              <a:spcAft>
                <a:spcPts val="0"/>
              </a:spcAft>
              <a:buClr>
                <a:srgbClr val="FFFFFF"/>
              </a:buClr>
              <a:buSzPts val="1600"/>
              <a:buNone/>
              <a:defRPr sz="1600">
                <a:solidFill>
                  <a:srgbClr val="FFFFFF"/>
                </a:solidFill>
              </a:defRPr>
            </a:lvl8pPr>
            <a:lvl9pPr lvl="8" rtl="0">
              <a:lnSpc>
                <a:spcPct val="100000"/>
              </a:lnSpc>
              <a:spcBef>
                <a:spcPts val="0"/>
              </a:spcBef>
              <a:spcAft>
                <a:spcPts val="0"/>
              </a:spcAft>
              <a:buClr>
                <a:srgbClr val="FFFFFF"/>
              </a:buClr>
              <a:buSzPts val="1600"/>
              <a:buNone/>
              <a:defRPr sz="1600">
                <a:solidFill>
                  <a:srgbClr val="FFFFFF"/>
                </a:solidFill>
              </a:defRPr>
            </a:lvl9pPr>
          </a:lstStyle>
          <a:p/>
        </p:txBody>
      </p:sp>
      <p:sp>
        <p:nvSpPr>
          <p:cNvPr id="107" name="Google Shape;107;p12"/>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08" name="Google Shape;108;p12"/>
          <p:cNvSpPr txBox="1"/>
          <p:nvPr>
            <p:ph idx="12" type="sldNum"/>
          </p:nvPr>
        </p:nvSpPr>
        <p:spPr>
          <a:xfrm>
            <a:off x="8536300" y="4749850"/>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1 2">
  <p:cSld name="SECTION_TITLE_AND_DESCRIPTION_1_2">
    <p:spTree>
      <p:nvGrpSpPr>
        <p:cNvPr id="109" name="Shape 109"/>
        <p:cNvGrpSpPr/>
        <p:nvPr/>
      </p:nvGrpSpPr>
      <p:grpSpPr>
        <a:xfrm>
          <a:off x="0" y="0"/>
          <a:ext cx="0" cy="0"/>
          <a:chOff x="0" y="0"/>
          <a:chExt cx="0" cy="0"/>
        </a:xfrm>
      </p:grpSpPr>
      <p:pic>
        <p:nvPicPr>
          <p:cNvPr id="110" name="Google Shape;110;p13"/>
          <p:cNvPicPr preferRelativeResize="0"/>
          <p:nvPr/>
        </p:nvPicPr>
        <p:blipFill rotWithShape="1">
          <a:blip r:embed="rId2">
            <a:alphaModFix/>
          </a:blip>
          <a:srcRect b="0" l="31883" r="25713" t="8096"/>
          <a:stretch/>
        </p:blipFill>
        <p:spPr>
          <a:xfrm>
            <a:off x="0" y="0"/>
            <a:ext cx="4575250" cy="5143500"/>
          </a:xfrm>
          <a:prstGeom prst="rect">
            <a:avLst/>
          </a:prstGeom>
          <a:noFill/>
          <a:ln>
            <a:noFill/>
          </a:ln>
        </p:spPr>
      </p:pic>
      <p:sp>
        <p:nvSpPr>
          <p:cNvPr id="111" name="Google Shape;111;p13"/>
          <p:cNvSpPr/>
          <p:nvPr/>
        </p:nvSpPr>
        <p:spPr>
          <a:xfrm>
            <a:off x="-75" y="0"/>
            <a:ext cx="4572000" cy="5143500"/>
          </a:xfrm>
          <a:prstGeom prst="rect">
            <a:avLst/>
          </a:prstGeom>
          <a:solidFill>
            <a:srgbClr val="178D7D">
              <a:alpha val="68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2" name="Google Shape;112;p13"/>
          <p:cNvGrpSpPr/>
          <p:nvPr/>
        </p:nvGrpSpPr>
        <p:grpSpPr>
          <a:xfrm>
            <a:off x="830392" y="1191256"/>
            <a:ext cx="745763" cy="45826"/>
            <a:chOff x="4580561" y="2589004"/>
            <a:chExt cx="1064464" cy="25200"/>
          </a:xfrm>
        </p:grpSpPr>
        <p:sp>
          <p:nvSpPr>
            <p:cNvPr id="113" name="Google Shape;113;p13"/>
            <p:cNvSpPr/>
            <p:nvPr/>
          </p:nvSpPr>
          <p:spPr>
            <a:xfrm rot="-5400000">
              <a:off x="5366325" y="2335504"/>
              <a:ext cx="25200" cy="532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3"/>
            <p:cNvSpPr/>
            <p:nvPr/>
          </p:nvSpPr>
          <p:spPr>
            <a:xfrm rot="-5400000">
              <a:off x="4836311" y="2333254"/>
              <a:ext cx="25200" cy="536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5" name="Google Shape;115;p13"/>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3000"/>
              <a:buNone/>
              <a:defRPr sz="3000">
                <a:solidFill>
                  <a:srgbClr val="FFFFFF"/>
                </a:solidFill>
              </a:defRPr>
            </a:lvl1pPr>
            <a:lvl2pPr lvl="1" rtl="0">
              <a:spcBef>
                <a:spcPts val="0"/>
              </a:spcBef>
              <a:spcAft>
                <a:spcPts val="0"/>
              </a:spcAft>
              <a:buClr>
                <a:srgbClr val="FFFFFF"/>
              </a:buClr>
              <a:buSzPts val="3000"/>
              <a:buNone/>
              <a:defRPr sz="3000">
                <a:solidFill>
                  <a:srgbClr val="FFFFFF"/>
                </a:solidFill>
              </a:defRPr>
            </a:lvl2pPr>
            <a:lvl3pPr lvl="2" rtl="0">
              <a:spcBef>
                <a:spcPts val="0"/>
              </a:spcBef>
              <a:spcAft>
                <a:spcPts val="0"/>
              </a:spcAft>
              <a:buClr>
                <a:srgbClr val="FFFFFF"/>
              </a:buClr>
              <a:buSzPts val="3000"/>
              <a:buNone/>
              <a:defRPr sz="3000">
                <a:solidFill>
                  <a:srgbClr val="FFFFFF"/>
                </a:solidFill>
              </a:defRPr>
            </a:lvl3pPr>
            <a:lvl4pPr lvl="3" rtl="0">
              <a:spcBef>
                <a:spcPts val="0"/>
              </a:spcBef>
              <a:spcAft>
                <a:spcPts val="0"/>
              </a:spcAft>
              <a:buClr>
                <a:srgbClr val="FFFFFF"/>
              </a:buClr>
              <a:buSzPts val="3000"/>
              <a:buNone/>
              <a:defRPr sz="3000">
                <a:solidFill>
                  <a:srgbClr val="FFFFFF"/>
                </a:solidFill>
              </a:defRPr>
            </a:lvl4pPr>
            <a:lvl5pPr lvl="4" rtl="0">
              <a:spcBef>
                <a:spcPts val="0"/>
              </a:spcBef>
              <a:spcAft>
                <a:spcPts val="0"/>
              </a:spcAft>
              <a:buClr>
                <a:srgbClr val="FFFFFF"/>
              </a:buClr>
              <a:buSzPts val="3000"/>
              <a:buNone/>
              <a:defRPr sz="3000">
                <a:solidFill>
                  <a:srgbClr val="FFFFFF"/>
                </a:solidFill>
              </a:defRPr>
            </a:lvl5pPr>
            <a:lvl6pPr lvl="5" rtl="0">
              <a:spcBef>
                <a:spcPts val="0"/>
              </a:spcBef>
              <a:spcAft>
                <a:spcPts val="0"/>
              </a:spcAft>
              <a:buClr>
                <a:srgbClr val="FFFFFF"/>
              </a:buClr>
              <a:buSzPts val="3000"/>
              <a:buNone/>
              <a:defRPr sz="3000">
                <a:solidFill>
                  <a:srgbClr val="FFFFFF"/>
                </a:solidFill>
              </a:defRPr>
            </a:lvl6pPr>
            <a:lvl7pPr lvl="6" rtl="0">
              <a:spcBef>
                <a:spcPts val="0"/>
              </a:spcBef>
              <a:spcAft>
                <a:spcPts val="0"/>
              </a:spcAft>
              <a:buClr>
                <a:srgbClr val="FFFFFF"/>
              </a:buClr>
              <a:buSzPts val="3000"/>
              <a:buNone/>
              <a:defRPr sz="3000">
                <a:solidFill>
                  <a:srgbClr val="FFFFFF"/>
                </a:solidFill>
              </a:defRPr>
            </a:lvl7pPr>
            <a:lvl8pPr lvl="7" rtl="0">
              <a:spcBef>
                <a:spcPts val="0"/>
              </a:spcBef>
              <a:spcAft>
                <a:spcPts val="0"/>
              </a:spcAft>
              <a:buClr>
                <a:srgbClr val="FFFFFF"/>
              </a:buClr>
              <a:buSzPts val="3000"/>
              <a:buNone/>
              <a:defRPr sz="3000">
                <a:solidFill>
                  <a:srgbClr val="FFFFFF"/>
                </a:solidFill>
              </a:defRPr>
            </a:lvl8pPr>
            <a:lvl9pPr lvl="8" rtl="0">
              <a:spcBef>
                <a:spcPts val="0"/>
              </a:spcBef>
              <a:spcAft>
                <a:spcPts val="0"/>
              </a:spcAft>
              <a:buClr>
                <a:srgbClr val="FFFFFF"/>
              </a:buClr>
              <a:buSzPts val="3000"/>
              <a:buNone/>
              <a:defRPr sz="3000">
                <a:solidFill>
                  <a:srgbClr val="FFFFFF"/>
                </a:solidFill>
              </a:defRPr>
            </a:lvl9pPr>
          </a:lstStyle>
          <a:p/>
        </p:txBody>
      </p:sp>
      <p:sp>
        <p:nvSpPr>
          <p:cNvPr id="116" name="Google Shape;116;p13"/>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FFFFF"/>
              </a:buClr>
              <a:buSzPts val="1600"/>
              <a:buNone/>
              <a:defRPr sz="1600">
                <a:solidFill>
                  <a:srgbClr val="FFFFFF"/>
                </a:solidFill>
              </a:defRPr>
            </a:lvl1pPr>
            <a:lvl2pPr lvl="1" rtl="0">
              <a:lnSpc>
                <a:spcPct val="100000"/>
              </a:lnSpc>
              <a:spcBef>
                <a:spcPts val="0"/>
              </a:spcBef>
              <a:spcAft>
                <a:spcPts val="0"/>
              </a:spcAft>
              <a:buClr>
                <a:srgbClr val="FFFFFF"/>
              </a:buClr>
              <a:buSzPts val="1600"/>
              <a:buNone/>
              <a:defRPr sz="1600">
                <a:solidFill>
                  <a:srgbClr val="FFFFFF"/>
                </a:solidFill>
              </a:defRPr>
            </a:lvl2pPr>
            <a:lvl3pPr lvl="2" rtl="0">
              <a:lnSpc>
                <a:spcPct val="100000"/>
              </a:lnSpc>
              <a:spcBef>
                <a:spcPts val="0"/>
              </a:spcBef>
              <a:spcAft>
                <a:spcPts val="0"/>
              </a:spcAft>
              <a:buClr>
                <a:srgbClr val="FFFFFF"/>
              </a:buClr>
              <a:buSzPts val="1600"/>
              <a:buNone/>
              <a:defRPr sz="1600">
                <a:solidFill>
                  <a:srgbClr val="FFFFFF"/>
                </a:solidFill>
              </a:defRPr>
            </a:lvl3pPr>
            <a:lvl4pPr lvl="3" rtl="0">
              <a:lnSpc>
                <a:spcPct val="100000"/>
              </a:lnSpc>
              <a:spcBef>
                <a:spcPts val="0"/>
              </a:spcBef>
              <a:spcAft>
                <a:spcPts val="0"/>
              </a:spcAft>
              <a:buClr>
                <a:srgbClr val="FFFFFF"/>
              </a:buClr>
              <a:buSzPts val="1600"/>
              <a:buNone/>
              <a:defRPr sz="1600">
                <a:solidFill>
                  <a:srgbClr val="FFFFFF"/>
                </a:solidFill>
              </a:defRPr>
            </a:lvl4pPr>
            <a:lvl5pPr lvl="4" rtl="0">
              <a:lnSpc>
                <a:spcPct val="100000"/>
              </a:lnSpc>
              <a:spcBef>
                <a:spcPts val="0"/>
              </a:spcBef>
              <a:spcAft>
                <a:spcPts val="0"/>
              </a:spcAft>
              <a:buClr>
                <a:srgbClr val="FFFFFF"/>
              </a:buClr>
              <a:buSzPts val="1600"/>
              <a:buNone/>
              <a:defRPr sz="1600">
                <a:solidFill>
                  <a:srgbClr val="FFFFFF"/>
                </a:solidFill>
              </a:defRPr>
            </a:lvl5pPr>
            <a:lvl6pPr lvl="5" rtl="0">
              <a:lnSpc>
                <a:spcPct val="100000"/>
              </a:lnSpc>
              <a:spcBef>
                <a:spcPts val="0"/>
              </a:spcBef>
              <a:spcAft>
                <a:spcPts val="0"/>
              </a:spcAft>
              <a:buClr>
                <a:srgbClr val="FFFFFF"/>
              </a:buClr>
              <a:buSzPts val="1600"/>
              <a:buNone/>
              <a:defRPr sz="1600">
                <a:solidFill>
                  <a:srgbClr val="FFFFFF"/>
                </a:solidFill>
              </a:defRPr>
            </a:lvl6pPr>
            <a:lvl7pPr lvl="6" rtl="0">
              <a:lnSpc>
                <a:spcPct val="100000"/>
              </a:lnSpc>
              <a:spcBef>
                <a:spcPts val="0"/>
              </a:spcBef>
              <a:spcAft>
                <a:spcPts val="0"/>
              </a:spcAft>
              <a:buClr>
                <a:srgbClr val="FFFFFF"/>
              </a:buClr>
              <a:buSzPts val="1600"/>
              <a:buNone/>
              <a:defRPr sz="1600">
                <a:solidFill>
                  <a:srgbClr val="FFFFFF"/>
                </a:solidFill>
              </a:defRPr>
            </a:lvl7pPr>
            <a:lvl8pPr lvl="7" rtl="0">
              <a:lnSpc>
                <a:spcPct val="100000"/>
              </a:lnSpc>
              <a:spcBef>
                <a:spcPts val="0"/>
              </a:spcBef>
              <a:spcAft>
                <a:spcPts val="0"/>
              </a:spcAft>
              <a:buClr>
                <a:srgbClr val="FFFFFF"/>
              </a:buClr>
              <a:buSzPts val="1600"/>
              <a:buNone/>
              <a:defRPr sz="1600">
                <a:solidFill>
                  <a:srgbClr val="FFFFFF"/>
                </a:solidFill>
              </a:defRPr>
            </a:lvl8pPr>
            <a:lvl9pPr lvl="8" rtl="0">
              <a:lnSpc>
                <a:spcPct val="100000"/>
              </a:lnSpc>
              <a:spcBef>
                <a:spcPts val="0"/>
              </a:spcBef>
              <a:spcAft>
                <a:spcPts val="0"/>
              </a:spcAft>
              <a:buClr>
                <a:srgbClr val="FFFFFF"/>
              </a:buClr>
              <a:buSzPts val="1600"/>
              <a:buNone/>
              <a:defRPr sz="1600">
                <a:solidFill>
                  <a:srgbClr val="FFFFFF"/>
                </a:solidFill>
              </a:defRPr>
            </a:lvl9pPr>
          </a:lstStyle>
          <a:p/>
        </p:txBody>
      </p:sp>
      <p:sp>
        <p:nvSpPr>
          <p:cNvPr id="117" name="Google Shape;117;p13"/>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18" name="Google Shape;118;p1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19" name="Shape 119"/>
        <p:cNvGrpSpPr/>
        <p:nvPr/>
      </p:nvGrpSpPr>
      <p:grpSpPr>
        <a:xfrm>
          <a:off x="0" y="0"/>
          <a:ext cx="0" cy="0"/>
          <a:chOff x="0" y="0"/>
          <a:chExt cx="0" cy="0"/>
        </a:xfrm>
      </p:grpSpPr>
      <p:sp>
        <p:nvSpPr>
          <p:cNvPr id="120" name="Google Shape;120;p14"/>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21" name="Google Shape;121;p1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122" name="Shape 122"/>
        <p:cNvGrpSpPr/>
        <p:nvPr/>
      </p:nvGrpSpPr>
      <p:grpSpPr>
        <a:xfrm>
          <a:off x="0" y="0"/>
          <a:ext cx="0" cy="0"/>
          <a:chOff x="0" y="0"/>
          <a:chExt cx="0" cy="0"/>
        </a:xfrm>
      </p:grpSpPr>
      <p:grpSp>
        <p:nvGrpSpPr>
          <p:cNvPr id="123" name="Google Shape;123;p15"/>
          <p:cNvGrpSpPr/>
          <p:nvPr/>
        </p:nvGrpSpPr>
        <p:grpSpPr>
          <a:xfrm>
            <a:off x="830392" y="4169130"/>
            <a:ext cx="745763" cy="45826"/>
            <a:chOff x="4580561" y="2589004"/>
            <a:chExt cx="1064464" cy="25200"/>
          </a:xfrm>
        </p:grpSpPr>
        <p:sp>
          <p:nvSpPr>
            <p:cNvPr id="124" name="Google Shape;124;p15"/>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5"/>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6" name="Google Shape;126;p15"/>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127" name="Google Shape;127;p15"/>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1600"/>
              </a:spcBef>
              <a:spcAft>
                <a:spcPts val="0"/>
              </a:spcAft>
              <a:buClr>
                <a:schemeClr val="lt1"/>
              </a:buClr>
              <a:buSzPts val="1100"/>
              <a:buChar char="○"/>
              <a:defRPr>
                <a:solidFill>
                  <a:schemeClr val="lt1"/>
                </a:solidFill>
              </a:defRPr>
            </a:lvl2pPr>
            <a:lvl3pPr indent="-298450" lvl="2" marL="1371600">
              <a:spcBef>
                <a:spcPts val="1600"/>
              </a:spcBef>
              <a:spcAft>
                <a:spcPts val="0"/>
              </a:spcAft>
              <a:buClr>
                <a:schemeClr val="lt1"/>
              </a:buClr>
              <a:buSzPts val="1100"/>
              <a:buChar char="■"/>
              <a:defRPr>
                <a:solidFill>
                  <a:schemeClr val="lt1"/>
                </a:solidFill>
              </a:defRPr>
            </a:lvl3pPr>
            <a:lvl4pPr indent="-298450" lvl="3" marL="1828800">
              <a:spcBef>
                <a:spcPts val="1600"/>
              </a:spcBef>
              <a:spcAft>
                <a:spcPts val="0"/>
              </a:spcAft>
              <a:buClr>
                <a:schemeClr val="lt1"/>
              </a:buClr>
              <a:buSzPts val="1100"/>
              <a:buChar char="●"/>
              <a:defRPr>
                <a:solidFill>
                  <a:schemeClr val="lt1"/>
                </a:solidFill>
              </a:defRPr>
            </a:lvl4pPr>
            <a:lvl5pPr indent="-298450" lvl="4" marL="2286000">
              <a:spcBef>
                <a:spcPts val="1600"/>
              </a:spcBef>
              <a:spcAft>
                <a:spcPts val="0"/>
              </a:spcAft>
              <a:buClr>
                <a:schemeClr val="lt1"/>
              </a:buClr>
              <a:buSzPts val="1100"/>
              <a:buChar char="○"/>
              <a:defRPr>
                <a:solidFill>
                  <a:schemeClr val="lt1"/>
                </a:solidFill>
              </a:defRPr>
            </a:lvl5pPr>
            <a:lvl6pPr indent="-298450" lvl="5" marL="2743200">
              <a:spcBef>
                <a:spcPts val="1600"/>
              </a:spcBef>
              <a:spcAft>
                <a:spcPts val="0"/>
              </a:spcAft>
              <a:buClr>
                <a:schemeClr val="lt1"/>
              </a:buClr>
              <a:buSzPts val="1100"/>
              <a:buChar char="■"/>
              <a:defRPr>
                <a:solidFill>
                  <a:schemeClr val="lt1"/>
                </a:solidFill>
              </a:defRPr>
            </a:lvl6pPr>
            <a:lvl7pPr indent="-298450" lvl="6" marL="3200400">
              <a:spcBef>
                <a:spcPts val="1600"/>
              </a:spcBef>
              <a:spcAft>
                <a:spcPts val="0"/>
              </a:spcAft>
              <a:buClr>
                <a:schemeClr val="lt1"/>
              </a:buClr>
              <a:buSzPts val="1100"/>
              <a:buChar char="●"/>
              <a:defRPr>
                <a:solidFill>
                  <a:schemeClr val="lt1"/>
                </a:solidFill>
              </a:defRPr>
            </a:lvl7pPr>
            <a:lvl8pPr indent="-298450" lvl="7" marL="3657600">
              <a:spcBef>
                <a:spcPts val="1600"/>
              </a:spcBef>
              <a:spcAft>
                <a:spcPts val="0"/>
              </a:spcAft>
              <a:buClr>
                <a:schemeClr val="lt1"/>
              </a:buClr>
              <a:buSzPts val="1100"/>
              <a:buChar char="○"/>
              <a:defRPr>
                <a:solidFill>
                  <a:schemeClr val="lt1"/>
                </a:solidFill>
              </a:defRPr>
            </a:lvl8pPr>
            <a:lvl9pPr indent="-298450" lvl="8" marL="4114800">
              <a:spcBef>
                <a:spcPts val="1600"/>
              </a:spcBef>
              <a:spcAft>
                <a:spcPts val="1600"/>
              </a:spcAft>
              <a:buClr>
                <a:schemeClr val="lt1"/>
              </a:buClr>
              <a:buSzPts val="1100"/>
              <a:buChar char="■"/>
              <a:defRPr>
                <a:solidFill>
                  <a:schemeClr val="lt1"/>
                </a:solidFill>
              </a:defRPr>
            </a:lvl9pPr>
          </a:lstStyle>
          <a:p/>
        </p:txBody>
      </p:sp>
      <p:sp>
        <p:nvSpPr>
          <p:cNvPr id="128" name="Google Shape;128;p1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9" name="Shape 129"/>
        <p:cNvGrpSpPr/>
        <p:nvPr/>
      </p:nvGrpSpPr>
      <p:grpSpPr>
        <a:xfrm>
          <a:off x="0" y="0"/>
          <a:ext cx="0" cy="0"/>
          <a:chOff x="0" y="0"/>
          <a:chExt cx="0" cy="0"/>
        </a:xfrm>
      </p:grpSpPr>
      <p:sp>
        <p:nvSpPr>
          <p:cNvPr id="130" name="Google Shape;130;p1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1">
    <p:bg>
      <p:bgPr>
        <a:solidFill>
          <a:schemeClr val="lt2"/>
        </a:solidFill>
      </p:bgPr>
    </p:bg>
    <p:spTree>
      <p:nvGrpSpPr>
        <p:cNvPr id="17" name="Shape 17"/>
        <p:cNvGrpSpPr/>
        <p:nvPr/>
      </p:nvGrpSpPr>
      <p:grpSpPr>
        <a:xfrm>
          <a:off x="0" y="0"/>
          <a:ext cx="0" cy="0"/>
          <a:chOff x="0" y="0"/>
          <a:chExt cx="0" cy="0"/>
        </a:xfrm>
      </p:grpSpPr>
      <p:sp>
        <p:nvSpPr>
          <p:cNvPr id="18" name="Google Shape;18;p3"/>
          <p:cNvSpPr txBox="1"/>
          <p:nvPr>
            <p:ph type="ctrTitle"/>
          </p:nvPr>
        </p:nvSpPr>
        <p:spPr>
          <a:xfrm>
            <a:off x="729450" y="1322450"/>
            <a:ext cx="3787800" cy="19881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4000"/>
              <a:buNone/>
              <a:defRPr sz="4000">
                <a:solidFill>
                  <a:schemeClr val="dk2"/>
                </a:solidFill>
              </a:defRPr>
            </a:lvl1pPr>
            <a:lvl2pPr lvl="1" rtl="0">
              <a:spcBef>
                <a:spcPts val="0"/>
              </a:spcBef>
              <a:spcAft>
                <a:spcPts val="0"/>
              </a:spcAft>
              <a:buClr>
                <a:schemeClr val="dk2"/>
              </a:buClr>
              <a:buSzPts val="4000"/>
              <a:buNone/>
              <a:defRPr sz="4000">
                <a:solidFill>
                  <a:schemeClr val="dk2"/>
                </a:solidFill>
              </a:defRPr>
            </a:lvl2pPr>
            <a:lvl3pPr lvl="2" rtl="0">
              <a:spcBef>
                <a:spcPts val="0"/>
              </a:spcBef>
              <a:spcAft>
                <a:spcPts val="0"/>
              </a:spcAft>
              <a:buClr>
                <a:schemeClr val="dk2"/>
              </a:buClr>
              <a:buSzPts val="4000"/>
              <a:buNone/>
              <a:defRPr sz="4000">
                <a:solidFill>
                  <a:schemeClr val="dk2"/>
                </a:solidFill>
              </a:defRPr>
            </a:lvl3pPr>
            <a:lvl4pPr lvl="3" rtl="0">
              <a:spcBef>
                <a:spcPts val="0"/>
              </a:spcBef>
              <a:spcAft>
                <a:spcPts val="0"/>
              </a:spcAft>
              <a:buClr>
                <a:schemeClr val="dk2"/>
              </a:buClr>
              <a:buSzPts val="4000"/>
              <a:buNone/>
              <a:defRPr sz="4000">
                <a:solidFill>
                  <a:schemeClr val="dk2"/>
                </a:solidFill>
              </a:defRPr>
            </a:lvl4pPr>
            <a:lvl5pPr lvl="4" rtl="0">
              <a:spcBef>
                <a:spcPts val="0"/>
              </a:spcBef>
              <a:spcAft>
                <a:spcPts val="0"/>
              </a:spcAft>
              <a:buClr>
                <a:schemeClr val="dk2"/>
              </a:buClr>
              <a:buSzPts val="4000"/>
              <a:buNone/>
              <a:defRPr sz="4000">
                <a:solidFill>
                  <a:schemeClr val="dk2"/>
                </a:solidFill>
              </a:defRPr>
            </a:lvl5pPr>
            <a:lvl6pPr lvl="5" rtl="0">
              <a:spcBef>
                <a:spcPts val="0"/>
              </a:spcBef>
              <a:spcAft>
                <a:spcPts val="0"/>
              </a:spcAft>
              <a:buClr>
                <a:schemeClr val="dk2"/>
              </a:buClr>
              <a:buSzPts val="4000"/>
              <a:buNone/>
              <a:defRPr sz="4000">
                <a:solidFill>
                  <a:schemeClr val="dk2"/>
                </a:solidFill>
              </a:defRPr>
            </a:lvl6pPr>
            <a:lvl7pPr lvl="6" rtl="0">
              <a:spcBef>
                <a:spcPts val="0"/>
              </a:spcBef>
              <a:spcAft>
                <a:spcPts val="0"/>
              </a:spcAft>
              <a:buClr>
                <a:schemeClr val="dk2"/>
              </a:buClr>
              <a:buSzPts val="4000"/>
              <a:buNone/>
              <a:defRPr sz="4000">
                <a:solidFill>
                  <a:schemeClr val="dk2"/>
                </a:solidFill>
              </a:defRPr>
            </a:lvl7pPr>
            <a:lvl8pPr lvl="7" rtl="0">
              <a:spcBef>
                <a:spcPts val="0"/>
              </a:spcBef>
              <a:spcAft>
                <a:spcPts val="0"/>
              </a:spcAft>
              <a:buClr>
                <a:schemeClr val="dk2"/>
              </a:buClr>
              <a:buSzPts val="4000"/>
              <a:buNone/>
              <a:defRPr sz="4000">
                <a:solidFill>
                  <a:schemeClr val="dk2"/>
                </a:solidFill>
              </a:defRPr>
            </a:lvl8pPr>
            <a:lvl9pPr lvl="8" rtl="0">
              <a:spcBef>
                <a:spcPts val="0"/>
              </a:spcBef>
              <a:spcAft>
                <a:spcPts val="0"/>
              </a:spcAft>
              <a:buClr>
                <a:schemeClr val="dk2"/>
              </a:buClr>
              <a:buSzPts val="4000"/>
              <a:buNone/>
              <a:defRPr sz="4000">
                <a:solidFill>
                  <a:schemeClr val="dk2"/>
                </a:solidFill>
              </a:defRPr>
            </a:lvl9pPr>
          </a:lstStyle>
          <a:p/>
        </p:txBody>
      </p:sp>
      <p:sp>
        <p:nvSpPr>
          <p:cNvPr id="19" name="Google Shape;19;p3"/>
          <p:cNvSpPr txBox="1"/>
          <p:nvPr>
            <p:ph idx="1" type="subTitle"/>
          </p:nvPr>
        </p:nvSpPr>
        <p:spPr>
          <a:xfrm>
            <a:off x="729595" y="3401500"/>
            <a:ext cx="3787800" cy="541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20" name="Google Shape;20;p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grpSp>
        <p:nvGrpSpPr>
          <p:cNvPr id="21" name="Google Shape;21;p3"/>
          <p:cNvGrpSpPr/>
          <p:nvPr/>
        </p:nvGrpSpPr>
        <p:grpSpPr>
          <a:xfrm>
            <a:off x="830392" y="1191256"/>
            <a:ext cx="745763" cy="45826"/>
            <a:chOff x="4580561" y="2589004"/>
            <a:chExt cx="1064464" cy="25200"/>
          </a:xfrm>
        </p:grpSpPr>
        <p:sp>
          <p:nvSpPr>
            <p:cNvPr id="22" name="Google Shape;22;p3"/>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 name="Google Shape;24;p3"/>
          <p:cNvSpPr/>
          <p:nvPr/>
        </p:nvSpPr>
        <p:spPr>
          <a:xfrm>
            <a:off x="0" y="1"/>
            <a:ext cx="9144000" cy="467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3"/>
          <p:cNvGrpSpPr/>
          <p:nvPr/>
        </p:nvGrpSpPr>
        <p:grpSpPr>
          <a:xfrm>
            <a:off x="5063224" y="1313339"/>
            <a:ext cx="3459829" cy="2670551"/>
            <a:chOff x="3553042" y="1657806"/>
            <a:chExt cx="3461100" cy="2671532"/>
          </a:xfrm>
        </p:grpSpPr>
        <p:sp>
          <p:nvSpPr>
            <p:cNvPr id="26" name="Google Shape;26;p3"/>
            <p:cNvSpPr/>
            <p:nvPr/>
          </p:nvSpPr>
          <p:spPr>
            <a:xfrm>
              <a:off x="4856024" y="3625653"/>
              <a:ext cx="944700" cy="663300"/>
            </a:xfrm>
            <a:prstGeom prst="trapezoid">
              <a:avLst>
                <a:gd fmla="val 25000"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10800000">
              <a:off x="4953871" y="3681997"/>
              <a:ext cx="400200" cy="606600"/>
            </a:xfrm>
            <a:prstGeom prst="triangle">
              <a:avLst>
                <a:gd fmla="val 96745"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a:off x="4767796" y="3681816"/>
              <a:ext cx="163500" cy="606600"/>
            </a:xfrm>
            <a:prstGeom prst="triangle">
              <a:avLst>
                <a:gd fmla="val 98558"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10800000">
              <a:off x="4678237" y="4276102"/>
              <a:ext cx="1210800" cy="456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rot="10800000">
              <a:off x="4668343" y="4283738"/>
              <a:ext cx="1230600" cy="45600"/>
            </a:xfrm>
            <a:prstGeom prst="roundRect">
              <a:avLst>
                <a:gd fmla="val 50000" name="adj"/>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a:off x="4926950" y="3681915"/>
              <a:ext cx="42900" cy="594300"/>
            </a:xfrm>
            <a:prstGeom prst="rect">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a:off x="3553042" y="1674645"/>
              <a:ext cx="3461100" cy="2014500"/>
            </a:xfrm>
            <a:prstGeom prst="roundRect">
              <a:avLst>
                <a:gd fmla="val 1882" name="adj"/>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a:off x="3553042" y="1657806"/>
              <a:ext cx="3461100" cy="2014500"/>
            </a:xfrm>
            <a:prstGeom prst="roundRect">
              <a:avLst>
                <a:gd fmla="val 1764" name="adj"/>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Component Detail" id="34" name="Google Shape;34;p3"/>
          <p:cNvPicPr preferRelativeResize="0"/>
          <p:nvPr/>
        </p:nvPicPr>
        <p:blipFill rotWithShape="1">
          <a:blip r:embed="rId2">
            <a:alphaModFix/>
          </a:blip>
          <a:srcRect b="25076" l="0" r="0" t="0"/>
          <a:stretch/>
        </p:blipFill>
        <p:spPr>
          <a:xfrm>
            <a:off x="5161725" y="1399791"/>
            <a:ext cx="3262825" cy="1833425"/>
          </a:xfrm>
          <a:prstGeom prst="rect">
            <a:avLst/>
          </a:prstGeom>
          <a:noFill/>
          <a:ln>
            <a:noFill/>
          </a:ln>
        </p:spPr>
      </p:pic>
      <p:sp>
        <p:nvSpPr>
          <p:cNvPr id="35" name="Google Shape;35;p3"/>
          <p:cNvSpPr/>
          <p:nvPr/>
        </p:nvSpPr>
        <p:spPr>
          <a:xfrm flipH="1">
            <a:off x="5156196" y="1401826"/>
            <a:ext cx="3268577" cy="1812993"/>
          </a:xfrm>
          <a:prstGeom prst="rtTriangle">
            <a:avLst/>
          </a:prstGeom>
          <a:solidFill>
            <a:srgbClr val="000000">
              <a:alpha val="3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 name="Google Shape;36;p3"/>
          <p:cNvGrpSpPr/>
          <p:nvPr/>
        </p:nvGrpSpPr>
        <p:grpSpPr>
          <a:xfrm>
            <a:off x="7666681" y="2077877"/>
            <a:ext cx="1148179" cy="2282764"/>
            <a:chOff x="7666681" y="2077877"/>
            <a:chExt cx="1148179" cy="2282764"/>
          </a:xfrm>
        </p:grpSpPr>
        <p:grpSp>
          <p:nvGrpSpPr>
            <p:cNvPr id="37" name="Google Shape;37;p3"/>
            <p:cNvGrpSpPr/>
            <p:nvPr/>
          </p:nvGrpSpPr>
          <p:grpSpPr>
            <a:xfrm>
              <a:off x="7666681" y="2077877"/>
              <a:ext cx="1148179" cy="2282764"/>
              <a:chOff x="3983627" y="1676395"/>
              <a:chExt cx="1449538" cy="2881914"/>
            </a:xfrm>
          </p:grpSpPr>
          <p:sp>
            <p:nvSpPr>
              <p:cNvPr id="38" name="Google Shape;38;p3"/>
              <p:cNvSpPr/>
              <p:nvPr/>
            </p:nvSpPr>
            <p:spPr>
              <a:xfrm rot="-5400000">
                <a:off x="3276827" y="2404608"/>
                <a:ext cx="2860500" cy="1446900"/>
              </a:xfrm>
              <a:prstGeom prst="roundRect">
                <a:avLst>
                  <a:gd fmla="val 4551" name="adj"/>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3"/>
              <p:cNvSpPr/>
              <p:nvPr/>
            </p:nvSpPr>
            <p:spPr>
              <a:xfrm rot="-5400000">
                <a:off x="3279465" y="2383195"/>
                <a:ext cx="2860500" cy="1446900"/>
              </a:xfrm>
              <a:prstGeom prst="roundRect">
                <a:avLst>
                  <a:gd fmla="val 4551" name="adj"/>
                </a:avLst>
              </a:pr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p:cNvSpPr/>
              <p:nvPr/>
            </p:nvSpPr>
            <p:spPr>
              <a:xfrm>
                <a:off x="4473243" y="4318802"/>
                <a:ext cx="472800" cy="76800"/>
              </a:xfrm>
              <a:prstGeom prst="roundRect">
                <a:avLst>
                  <a:gd fmla="val 50000" name="adj"/>
                </a:avLst>
              </a:prstGeom>
              <a:solidFill>
                <a:srgbClr val="4B4B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Mobile View" id="41" name="Google Shape;41;p3"/>
            <p:cNvPicPr preferRelativeResize="0"/>
            <p:nvPr/>
          </p:nvPicPr>
          <p:blipFill rotWithShape="1">
            <a:blip r:embed="rId3">
              <a:alphaModFix/>
            </a:blip>
            <a:srcRect b="4371" l="0" r="0" t="4362"/>
            <a:stretch/>
          </p:blipFill>
          <p:spPr>
            <a:xfrm>
              <a:off x="7720839" y="2222723"/>
              <a:ext cx="1037555" cy="1833418"/>
            </a:xfrm>
            <a:prstGeom prst="rect">
              <a:avLst/>
            </a:prstGeom>
            <a:noFill/>
            <a:ln>
              <a:noFill/>
            </a:ln>
          </p:spPr>
        </p:pic>
        <p:sp>
          <p:nvSpPr>
            <p:cNvPr id="42" name="Google Shape;42;p3"/>
            <p:cNvSpPr/>
            <p:nvPr/>
          </p:nvSpPr>
          <p:spPr>
            <a:xfrm flipH="1">
              <a:off x="7722342" y="2222973"/>
              <a:ext cx="1037700" cy="1833000"/>
            </a:xfrm>
            <a:prstGeom prst="rtTriangle">
              <a:avLst/>
            </a:prstGeom>
            <a:solidFill>
              <a:srgbClr val="000000">
                <a:alpha val="3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43" name="Shape 43"/>
        <p:cNvGrpSpPr/>
        <p:nvPr/>
      </p:nvGrpSpPr>
      <p:grpSpPr>
        <a:xfrm>
          <a:off x="0" y="0"/>
          <a:ext cx="0" cy="0"/>
          <a:chOff x="0" y="0"/>
          <a:chExt cx="0" cy="0"/>
        </a:xfrm>
      </p:grpSpPr>
      <p:grpSp>
        <p:nvGrpSpPr>
          <p:cNvPr id="44" name="Google Shape;44;p4"/>
          <p:cNvGrpSpPr/>
          <p:nvPr/>
        </p:nvGrpSpPr>
        <p:grpSpPr>
          <a:xfrm>
            <a:off x="830392" y="1191256"/>
            <a:ext cx="745763" cy="45826"/>
            <a:chOff x="4580561" y="2589004"/>
            <a:chExt cx="1064464" cy="25200"/>
          </a:xfrm>
        </p:grpSpPr>
        <p:sp>
          <p:nvSpPr>
            <p:cNvPr id="45" name="Google Shape;45;p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 name="Google Shape;47;p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3000"/>
              <a:buNone/>
              <a:defRPr sz="3000">
                <a:solidFill>
                  <a:schemeClr val="lt1"/>
                </a:solidFill>
              </a:defRPr>
            </a:lvl1pPr>
            <a:lvl2pPr lvl="1">
              <a:spcBef>
                <a:spcPts val="0"/>
              </a:spcBef>
              <a:spcAft>
                <a:spcPts val="0"/>
              </a:spcAft>
              <a:buClr>
                <a:schemeClr val="lt1"/>
              </a:buClr>
              <a:buSzPts val="3000"/>
              <a:buNone/>
              <a:defRPr sz="3000">
                <a:solidFill>
                  <a:schemeClr val="lt1"/>
                </a:solidFill>
              </a:defRPr>
            </a:lvl2pPr>
            <a:lvl3pPr lvl="2">
              <a:spcBef>
                <a:spcPts val="0"/>
              </a:spcBef>
              <a:spcAft>
                <a:spcPts val="0"/>
              </a:spcAft>
              <a:buClr>
                <a:schemeClr val="lt1"/>
              </a:buClr>
              <a:buSzPts val="3000"/>
              <a:buNone/>
              <a:defRPr sz="3000">
                <a:solidFill>
                  <a:schemeClr val="lt1"/>
                </a:solidFill>
              </a:defRPr>
            </a:lvl3pPr>
            <a:lvl4pPr lvl="3">
              <a:spcBef>
                <a:spcPts val="0"/>
              </a:spcBef>
              <a:spcAft>
                <a:spcPts val="0"/>
              </a:spcAft>
              <a:buClr>
                <a:schemeClr val="lt1"/>
              </a:buClr>
              <a:buSzPts val="3000"/>
              <a:buNone/>
              <a:defRPr sz="3000">
                <a:solidFill>
                  <a:schemeClr val="lt1"/>
                </a:solidFill>
              </a:defRPr>
            </a:lvl4pPr>
            <a:lvl5pPr lvl="4">
              <a:spcBef>
                <a:spcPts val="0"/>
              </a:spcBef>
              <a:spcAft>
                <a:spcPts val="0"/>
              </a:spcAft>
              <a:buClr>
                <a:schemeClr val="lt1"/>
              </a:buClr>
              <a:buSzPts val="3000"/>
              <a:buNone/>
              <a:defRPr sz="3000">
                <a:solidFill>
                  <a:schemeClr val="lt1"/>
                </a:solidFill>
              </a:defRPr>
            </a:lvl5pPr>
            <a:lvl6pPr lvl="5">
              <a:spcBef>
                <a:spcPts val="0"/>
              </a:spcBef>
              <a:spcAft>
                <a:spcPts val="0"/>
              </a:spcAft>
              <a:buClr>
                <a:schemeClr val="lt1"/>
              </a:buClr>
              <a:buSzPts val="3000"/>
              <a:buNone/>
              <a:defRPr sz="3000">
                <a:solidFill>
                  <a:schemeClr val="lt1"/>
                </a:solidFill>
              </a:defRPr>
            </a:lvl6pPr>
            <a:lvl7pPr lvl="6">
              <a:spcBef>
                <a:spcPts val="0"/>
              </a:spcBef>
              <a:spcAft>
                <a:spcPts val="0"/>
              </a:spcAft>
              <a:buClr>
                <a:schemeClr val="lt1"/>
              </a:buClr>
              <a:buSzPts val="3000"/>
              <a:buNone/>
              <a:defRPr sz="3000">
                <a:solidFill>
                  <a:schemeClr val="lt1"/>
                </a:solidFill>
              </a:defRPr>
            </a:lvl7pPr>
            <a:lvl8pPr lvl="7">
              <a:spcBef>
                <a:spcPts val="0"/>
              </a:spcBef>
              <a:spcAft>
                <a:spcPts val="0"/>
              </a:spcAft>
              <a:buClr>
                <a:schemeClr val="lt1"/>
              </a:buClr>
              <a:buSzPts val="3000"/>
              <a:buNone/>
              <a:defRPr sz="3000">
                <a:solidFill>
                  <a:schemeClr val="lt1"/>
                </a:solidFill>
              </a:defRPr>
            </a:lvl8pPr>
            <a:lvl9pPr lvl="8">
              <a:spcBef>
                <a:spcPts val="0"/>
              </a:spcBef>
              <a:spcAft>
                <a:spcPts val="0"/>
              </a:spcAft>
              <a:buClr>
                <a:schemeClr val="lt1"/>
              </a:buClr>
              <a:buSzPts val="3000"/>
              <a:buNone/>
              <a:defRPr sz="3000">
                <a:solidFill>
                  <a:schemeClr val="lt1"/>
                </a:solidFill>
              </a:defRPr>
            </a:lvl9pPr>
          </a:lstStyle>
          <a:p/>
        </p:txBody>
      </p:sp>
      <p:sp>
        <p:nvSpPr>
          <p:cNvPr id="48" name="Google Shape;48;p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9" name="Shape 49"/>
        <p:cNvGrpSpPr/>
        <p:nvPr/>
      </p:nvGrpSpPr>
      <p:grpSpPr>
        <a:xfrm>
          <a:off x="0" y="0"/>
          <a:ext cx="0" cy="0"/>
          <a:chOff x="0" y="0"/>
          <a:chExt cx="0" cy="0"/>
        </a:xfrm>
      </p:grpSpPr>
      <p:sp>
        <p:nvSpPr>
          <p:cNvPr id="50" name="Google Shape;50;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 name="Google Shape;51;p5"/>
          <p:cNvGrpSpPr/>
          <p:nvPr/>
        </p:nvGrpSpPr>
        <p:grpSpPr>
          <a:xfrm>
            <a:off x="830392" y="1191256"/>
            <a:ext cx="745763" cy="45826"/>
            <a:chOff x="4580561" y="2589004"/>
            <a:chExt cx="1064464" cy="25200"/>
          </a:xfrm>
        </p:grpSpPr>
        <p:sp>
          <p:nvSpPr>
            <p:cNvPr id="52" name="Google Shape;52;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 name="Google Shape;54;p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p:txBody>
      </p:sp>
      <p:sp>
        <p:nvSpPr>
          <p:cNvPr id="55" name="Google Shape;55;p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6" name="Google Shape;56;p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57" name="Shape 57"/>
        <p:cNvGrpSpPr/>
        <p:nvPr/>
      </p:nvGrpSpPr>
      <p:grpSpPr>
        <a:xfrm>
          <a:off x="0" y="0"/>
          <a:ext cx="0" cy="0"/>
          <a:chOff x="0" y="0"/>
          <a:chExt cx="0" cy="0"/>
        </a:xfrm>
      </p:grpSpPr>
      <p:sp>
        <p:nvSpPr>
          <p:cNvPr id="58" name="Google Shape;58;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 name="Google Shape;59;p6"/>
          <p:cNvGrpSpPr/>
          <p:nvPr/>
        </p:nvGrpSpPr>
        <p:grpSpPr>
          <a:xfrm>
            <a:off x="830392" y="1191256"/>
            <a:ext cx="745763" cy="45826"/>
            <a:chOff x="4580561" y="2589004"/>
            <a:chExt cx="1064464" cy="25200"/>
          </a:xfrm>
        </p:grpSpPr>
        <p:sp>
          <p:nvSpPr>
            <p:cNvPr id="60" name="Google Shape;60;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 name="Google Shape;62;p6"/>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p:txBody>
      </p:sp>
      <p:sp>
        <p:nvSpPr>
          <p:cNvPr id="63" name="Google Shape;63;p6"/>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4" name="Google Shape;64;p6"/>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5" name="Google Shape;65;p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6" name="Shape 66"/>
        <p:cNvGrpSpPr/>
        <p:nvPr/>
      </p:nvGrpSpPr>
      <p:grpSpPr>
        <a:xfrm>
          <a:off x="0" y="0"/>
          <a:ext cx="0" cy="0"/>
          <a:chOff x="0" y="0"/>
          <a:chExt cx="0" cy="0"/>
        </a:xfrm>
      </p:grpSpPr>
      <p:sp>
        <p:nvSpPr>
          <p:cNvPr id="67" name="Google Shape;67;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 name="Google Shape;68;p7"/>
          <p:cNvGrpSpPr/>
          <p:nvPr/>
        </p:nvGrpSpPr>
        <p:grpSpPr>
          <a:xfrm>
            <a:off x="830392" y="1191256"/>
            <a:ext cx="745763" cy="45826"/>
            <a:chOff x="4580561" y="2589004"/>
            <a:chExt cx="1064464" cy="25200"/>
          </a:xfrm>
        </p:grpSpPr>
        <p:sp>
          <p:nvSpPr>
            <p:cNvPr id="69" name="Google Shape;69;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 name="Google Shape;71;p7"/>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p:txBody>
      </p:sp>
      <p:sp>
        <p:nvSpPr>
          <p:cNvPr id="72" name="Google Shape;72;p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73" name="Shape 73"/>
        <p:cNvGrpSpPr/>
        <p:nvPr/>
      </p:nvGrpSpPr>
      <p:grpSpPr>
        <a:xfrm>
          <a:off x="0" y="0"/>
          <a:ext cx="0" cy="0"/>
          <a:chOff x="0" y="0"/>
          <a:chExt cx="0" cy="0"/>
        </a:xfrm>
      </p:grpSpPr>
      <p:sp>
        <p:nvSpPr>
          <p:cNvPr id="74" name="Google Shape;74;p8"/>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6" name="Shape 76"/>
        <p:cNvGrpSpPr/>
        <p:nvPr/>
      </p:nvGrpSpPr>
      <p:grpSpPr>
        <a:xfrm>
          <a:off x="0" y="0"/>
          <a:ext cx="0" cy="0"/>
          <a:chOff x="0" y="0"/>
          <a:chExt cx="0" cy="0"/>
        </a:xfrm>
      </p:grpSpPr>
      <p:sp>
        <p:nvSpPr>
          <p:cNvPr id="77" name="Google Shape;77;p9"/>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 name="Google Shape;78;p9"/>
          <p:cNvGrpSpPr/>
          <p:nvPr/>
        </p:nvGrpSpPr>
        <p:grpSpPr>
          <a:xfrm>
            <a:off x="830392" y="1191256"/>
            <a:ext cx="745763" cy="45826"/>
            <a:chOff x="4580561" y="2589004"/>
            <a:chExt cx="1064464" cy="25200"/>
          </a:xfrm>
        </p:grpSpPr>
        <p:sp>
          <p:nvSpPr>
            <p:cNvPr id="79" name="Google Shape;79;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 name="Google Shape;81;p9"/>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p:txBody>
      </p:sp>
      <p:sp>
        <p:nvSpPr>
          <p:cNvPr id="82" name="Google Shape;82;p9"/>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83" name="Google Shape;83;p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84" name="Shape 84"/>
        <p:cNvGrpSpPr/>
        <p:nvPr/>
      </p:nvGrpSpPr>
      <p:grpSpPr>
        <a:xfrm>
          <a:off x="0" y="0"/>
          <a:ext cx="0" cy="0"/>
          <a:chOff x="0" y="0"/>
          <a:chExt cx="0" cy="0"/>
        </a:xfrm>
      </p:grpSpPr>
      <p:grpSp>
        <p:nvGrpSpPr>
          <p:cNvPr id="85" name="Google Shape;85;p10"/>
          <p:cNvGrpSpPr/>
          <p:nvPr/>
        </p:nvGrpSpPr>
        <p:grpSpPr>
          <a:xfrm>
            <a:off x="830392" y="4169130"/>
            <a:ext cx="745763" cy="45826"/>
            <a:chOff x="4580561" y="2589004"/>
            <a:chExt cx="1064464" cy="25200"/>
          </a:xfrm>
        </p:grpSpPr>
        <p:sp>
          <p:nvSpPr>
            <p:cNvPr id="86" name="Google Shape;86;p10"/>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0"/>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 name="Google Shape;88;p10"/>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000"/>
              <a:buNone/>
              <a:defRPr sz="3000">
                <a:solidFill>
                  <a:schemeClr val="lt1"/>
                </a:solidFill>
              </a:defRPr>
            </a:lvl1pPr>
            <a:lvl2pPr lvl="1">
              <a:spcBef>
                <a:spcPts val="0"/>
              </a:spcBef>
              <a:spcAft>
                <a:spcPts val="0"/>
              </a:spcAft>
              <a:buClr>
                <a:schemeClr val="lt1"/>
              </a:buClr>
              <a:buSzPts val="3000"/>
              <a:buNone/>
              <a:defRPr sz="3000">
                <a:solidFill>
                  <a:schemeClr val="lt1"/>
                </a:solidFill>
              </a:defRPr>
            </a:lvl2pPr>
            <a:lvl3pPr lvl="2">
              <a:spcBef>
                <a:spcPts val="0"/>
              </a:spcBef>
              <a:spcAft>
                <a:spcPts val="0"/>
              </a:spcAft>
              <a:buClr>
                <a:schemeClr val="lt1"/>
              </a:buClr>
              <a:buSzPts val="3000"/>
              <a:buNone/>
              <a:defRPr sz="3000">
                <a:solidFill>
                  <a:schemeClr val="lt1"/>
                </a:solidFill>
              </a:defRPr>
            </a:lvl3pPr>
            <a:lvl4pPr lvl="3">
              <a:spcBef>
                <a:spcPts val="0"/>
              </a:spcBef>
              <a:spcAft>
                <a:spcPts val="0"/>
              </a:spcAft>
              <a:buClr>
                <a:schemeClr val="lt1"/>
              </a:buClr>
              <a:buSzPts val="3000"/>
              <a:buNone/>
              <a:defRPr sz="3000">
                <a:solidFill>
                  <a:schemeClr val="lt1"/>
                </a:solidFill>
              </a:defRPr>
            </a:lvl4pPr>
            <a:lvl5pPr lvl="4">
              <a:spcBef>
                <a:spcPts val="0"/>
              </a:spcBef>
              <a:spcAft>
                <a:spcPts val="0"/>
              </a:spcAft>
              <a:buClr>
                <a:schemeClr val="lt1"/>
              </a:buClr>
              <a:buSzPts val="3000"/>
              <a:buNone/>
              <a:defRPr sz="3000">
                <a:solidFill>
                  <a:schemeClr val="lt1"/>
                </a:solidFill>
              </a:defRPr>
            </a:lvl5pPr>
            <a:lvl6pPr lvl="5">
              <a:spcBef>
                <a:spcPts val="0"/>
              </a:spcBef>
              <a:spcAft>
                <a:spcPts val="0"/>
              </a:spcAft>
              <a:buClr>
                <a:schemeClr val="lt1"/>
              </a:buClr>
              <a:buSzPts val="3000"/>
              <a:buNone/>
              <a:defRPr sz="3000">
                <a:solidFill>
                  <a:schemeClr val="lt1"/>
                </a:solidFill>
              </a:defRPr>
            </a:lvl6pPr>
            <a:lvl7pPr lvl="6">
              <a:spcBef>
                <a:spcPts val="0"/>
              </a:spcBef>
              <a:spcAft>
                <a:spcPts val="0"/>
              </a:spcAft>
              <a:buClr>
                <a:schemeClr val="lt1"/>
              </a:buClr>
              <a:buSzPts val="3000"/>
              <a:buNone/>
              <a:defRPr sz="3000">
                <a:solidFill>
                  <a:schemeClr val="lt1"/>
                </a:solidFill>
              </a:defRPr>
            </a:lvl7pPr>
            <a:lvl8pPr lvl="7">
              <a:spcBef>
                <a:spcPts val="0"/>
              </a:spcBef>
              <a:spcAft>
                <a:spcPts val="0"/>
              </a:spcAft>
              <a:buClr>
                <a:schemeClr val="lt1"/>
              </a:buClr>
              <a:buSzPts val="3000"/>
              <a:buNone/>
              <a:defRPr sz="3000">
                <a:solidFill>
                  <a:schemeClr val="lt1"/>
                </a:solidFill>
              </a:defRPr>
            </a:lvl8pPr>
            <a:lvl9pPr lvl="8">
              <a:spcBef>
                <a:spcPts val="0"/>
              </a:spcBef>
              <a:spcAft>
                <a:spcPts val="0"/>
              </a:spcAft>
              <a:buClr>
                <a:schemeClr val="lt1"/>
              </a:buClr>
              <a:buSzPts val="3000"/>
              <a:buNone/>
              <a:defRPr sz="3000">
                <a:solidFill>
                  <a:schemeClr val="lt1"/>
                </a:solidFill>
              </a:defRPr>
            </a:lvl9pPr>
          </a:lstStyle>
          <a:p/>
        </p:txBody>
      </p:sp>
      <p:sp>
        <p:nvSpPr>
          <p:cNvPr id="89" name="Google Shape;89;p1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2800"/>
              <a:buFont typeface="Raleway"/>
              <a:buNone/>
              <a:defRPr b="1" sz="2800">
                <a:latin typeface="Raleway"/>
                <a:ea typeface="Raleway"/>
                <a:cs typeface="Raleway"/>
                <a:sym typeface="Raleway"/>
              </a:defRPr>
            </a:lvl1pPr>
            <a:lvl2pPr lvl="1">
              <a:spcBef>
                <a:spcPts val="0"/>
              </a:spcBef>
              <a:spcAft>
                <a:spcPts val="0"/>
              </a:spcAft>
              <a:buSzPts val="2800"/>
              <a:buFont typeface="Raleway"/>
              <a:buNone/>
              <a:defRPr b="1" sz="2800">
                <a:latin typeface="Raleway"/>
                <a:ea typeface="Raleway"/>
                <a:cs typeface="Raleway"/>
                <a:sym typeface="Raleway"/>
              </a:defRPr>
            </a:lvl2pPr>
            <a:lvl3pPr lvl="2">
              <a:spcBef>
                <a:spcPts val="0"/>
              </a:spcBef>
              <a:spcAft>
                <a:spcPts val="0"/>
              </a:spcAft>
              <a:buSzPts val="2800"/>
              <a:buFont typeface="Raleway"/>
              <a:buNone/>
              <a:defRPr b="1" sz="2800">
                <a:latin typeface="Raleway"/>
                <a:ea typeface="Raleway"/>
                <a:cs typeface="Raleway"/>
                <a:sym typeface="Raleway"/>
              </a:defRPr>
            </a:lvl3pPr>
            <a:lvl4pPr lvl="3">
              <a:spcBef>
                <a:spcPts val="0"/>
              </a:spcBef>
              <a:spcAft>
                <a:spcPts val="0"/>
              </a:spcAft>
              <a:buSzPts val="2800"/>
              <a:buFont typeface="Raleway"/>
              <a:buNone/>
              <a:defRPr b="1" sz="2800">
                <a:latin typeface="Raleway"/>
                <a:ea typeface="Raleway"/>
                <a:cs typeface="Raleway"/>
                <a:sym typeface="Raleway"/>
              </a:defRPr>
            </a:lvl4pPr>
            <a:lvl5pPr lvl="4">
              <a:spcBef>
                <a:spcPts val="0"/>
              </a:spcBef>
              <a:spcAft>
                <a:spcPts val="0"/>
              </a:spcAft>
              <a:buSzPts val="2800"/>
              <a:buFont typeface="Raleway"/>
              <a:buNone/>
              <a:defRPr b="1" sz="2800">
                <a:latin typeface="Raleway"/>
                <a:ea typeface="Raleway"/>
                <a:cs typeface="Raleway"/>
                <a:sym typeface="Raleway"/>
              </a:defRPr>
            </a:lvl5pPr>
            <a:lvl6pPr lvl="5">
              <a:spcBef>
                <a:spcPts val="0"/>
              </a:spcBef>
              <a:spcAft>
                <a:spcPts val="0"/>
              </a:spcAft>
              <a:buSzPts val="2800"/>
              <a:buFont typeface="Raleway"/>
              <a:buNone/>
              <a:defRPr b="1" sz="2800">
                <a:latin typeface="Raleway"/>
                <a:ea typeface="Raleway"/>
                <a:cs typeface="Raleway"/>
                <a:sym typeface="Raleway"/>
              </a:defRPr>
            </a:lvl6pPr>
            <a:lvl7pPr lvl="6">
              <a:spcBef>
                <a:spcPts val="0"/>
              </a:spcBef>
              <a:spcAft>
                <a:spcPts val="0"/>
              </a:spcAft>
              <a:buSzPts val="2800"/>
              <a:buFont typeface="Raleway"/>
              <a:buNone/>
              <a:defRPr b="1" sz="2800">
                <a:latin typeface="Raleway"/>
                <a:ea typeface="Raleway"/>
                <a:cs typeface="Raleway"/>
                <a:sym typeface="Raleway"/>
              </a:defRPr>
            </a:lvl7pPr>
            <a:lvl8pPr lvl="7">
              <a:spcBef>
                <a:spcPts val="0"/>
              </a:spcBef>
              <a:spcAft>
                <a:spcPts val="0"/>
              </a:spcAft>
              <a:buSzPts val="2800"/>
              <a:buFont typeface="Raleway"/>
              <a:buNone/>
              <a:defRPr b="1" sz="2800">
                <a:latin typeface="Raleway"/>
                <a:ea typeface="Raleway"/>
                <a:cs typeface="Raleway"/>
                <a:sym typeface="Raleway"/>
              </a:defRPr>
            </a:lvl8pPr>
            <a:lvl9pPr lvl="8">
              <a:spcBef>
                <a:spcPts val="0"/>
              </a:spcBef>
              <a:spcAft>
                <a:spcPts val="0"/>
              </a:spcAft>
              <a:buSzPts val="2800"/>
              <a:buFont typeface="Raleway"/>
              <a:buNone/>
              <a:defRPr b="1" sz="2800">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hyperlink" Target="https://github.com/OU-CS3560/s24-wordle-fibble-6/blob/main/README.md" TargetMode="External"/><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hyperlink" Target="https://www.notion.so/YORM-Project-Development-956ee1495abc403fb4f98523ea9952ca" TargetMode="External"/><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1.png"/><Relationship Id="rId4" Type="http://schemas.openxmlformats.org/officeDocument/2006/relationships/image" Target="../media/image21.png"/><Relationship Id="rId5" Type="http://schemas.openxmlformats.org/officeDocument/2006/relationships/image" Target="../media/image2.png"/><Relationship Id="rId6"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hyperlink" Target="https://github.com/OU-CS3560/s24-wordle-fibble-6/commit/80bd18b8abee11585b56127bcd2ec1ad488ef1cc" TargetMode="External"/><Relationship Id="rId4" Type="http://schemas.openxmlformats.org/officeDocument/2006/relationships/hyperlink" Target="https://github.com/OU-CS3560/s24-wordle-fibble-6/commit/bf1696ca5c7240a856c5a20c72f1869b5a2aa650" TargetMode="External"/><Relationship Id="rId5" Type="http://schemas.openxmlformats.org/officeDocument/2006/relationships/image" Target="../media/image14.png"/><Relationship Id="rId6" Type="http://schemas.openxmlformats.org/officeDocument/2006/relationships/image" Target="../media/image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hyperlink" Target="https://github.com/OU-CS3560/s24-wordle-fibble-6/commit/4f58926407c58fac09f8f892c88b34e3eab9a170" TargetMode="External"/><Relationship Id="rId4" Type="http://schemas.openxmlformats.org/officeDocument/2006/relationships/hyperlink" Target="https://github.com/OU-CS3560/s24-wordle-fibble-6/commit/7dfb7313d5eeefa5cebf06281fb8b68f169c694c" TargetMode="External"/><Relationship Id="rId5" Type="http://schemas.openxmlformats.org/officeDocument/2006/relationships/image" Target="../media/image13.png"/><Relationship Id="rId6"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hyperlink" Target="https://github.com/OU-CS3560/s24-wordle-fibble-6/commit/c4fd76e832f88a02facd9af24c45ce4c5dce3a40#diff-5920c0caee89af009a071636c48b91b99f1e64c3f34008f3ddf804e17aada7e3" TargetMode="External"/><Relationship Id="rId4" Type="http://schemas.openxmlformats.org/officeDocument/2006/relationships/image" Target="../media/image1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hyperlink" Target="https://drive.google.com/file/d/1BFon6I3gtSfwrbxfyAJi1oQsx5H-ogCR/view?usp=drive_link" TargetMode="External"/><Relationship Id="rId4" Type="http://schemas.openxmlformats.org/officeDocument/2006/relationships/image" Target="../media/image18.png"/><Relationship Id="rId5" Type="http://schemas.openxmlformats.org/officeDocument/2006/relationships/image" Target="../media/image12.png"/><Relationship Id="rId6" Type="http://schemas.openxmlformats.org/officeDocument/2006/relationships/image" Target="../media/image16.png"/><Relationship Id="rId7" Type="http://schemas.openxmlformats.org/officeDocument/2006/relationships/image" Target="../media/image1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1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hyperlink" Target="https://www.figma.com/file/sgpgzhrEZzFHYDF7MIXEXF/Nerdle?type=design&amp;node-id=0-1&amp;mode=design&amp;t=MleugRsGGbVdQANW-0" TargetMode="External"/><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hyperlink" Target="https://github.com/OU-CS3560/s24-wordle-fibble-6/commit/4f9e3f2f112b82e0cf6b8b2d46652c00b199ded2" TargetMode="External"/><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17"/>
          <p:cNvSpPr txBox="1"/>
          <p:nvPr>
            <p:ph type="ctrTitle"/>
          </p:nvPr>
        </p:nvSpPr>
        <p:spPr>
          <a:xfrm>
            <a:off x="729450" y="1322450"/>
            <a:ext cx="3787800" cy="198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YORM</a:t>
            </a:r>
            <a:endParaRPr b="1"/>
          </a:p>
        </p:txBody>
      </p:sp>
      <p:sp>
        <p:nvSpPr>
          <p:cNvPr id="136" name="Google Shape;136;p17"/>
          <p:cNvSpPr txBox="1"/>
          <p:nvPr>
            <p:ph idx="1" type="subTitle"/>
          </p:nvPr>
        </p:nvSpPr>
        <p:spPr>
          <a:xfrm>
            <a:off x="729595" y="3401500"/>
            <a:ext cx="3787800" cy="54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Cooper Y, Jade O, Maya R, and Dalton M</a:t>
            </a:r>
            <a:endParaRPr>
              <a:solidFill>
                <a:schemeClr val="dk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3C47D"/>
        </a:solidFill>
      </p:bgPr>
    </p:bg>
    <p:spTree>
      <p:nvGrpSpPr>
        <p:cNvPr id="193" name="Shape 193"/>
        <p:cNvGrpSpPr/>
        <p:nvPr/>
      </p:nvGrpSpPr>
      <p:grpSpPr>
        <a:xfrm>
          <a:off x="0" y="0"/>
          <a:ext cx="0" cy="0"/>
          <a:chOff x="0" y="0"/>
          <a:chExt cx="0" cy="0"/>
        </a:xfrm>
      </p:grpSpPr>
      <p:sp>
        <p:nvSpPr>
          <p:cNvPr id="194" name="Google Shape;194;p26"/>
          <p:cNvSpPr txBox="1"/>
          <p:nvPr>
            <p:ph idx="1" type="body"/>
          </p:nvPr>
        </p:nvSpPr>
        <p:spPr>
          <a:xfrm>
            <a:off x="311700" y="1152475"/>
            <a:ext cx="2174700" cy="3416400"/>
          </a:xfrm>
          <a:prstGeom prst="rect">
            <a:avLst/>
          </a:prstGeom>
        </p:spPr>
        <p:txBody>
          <a:bodyPr anchorCtr="0" anchor="t" bIns="91425" lIns="91425" spcFirstLastPara="1" rIns="91425" wrap="square" tIns="91425">
            <a:noAutofit/>
          </a:bodyPr>
          <a:lstStyle/>
          <a:p>
            <a:pPr indent="-330200" lvl="0" marL="457200" rtl="0" algn="l">
              <a:lnSpc>
                <a:spcPct val="100000"/>
              </a:lnSpc>
              <a:spcBef>
                <a:spcPts val="0"/>
              </a:spcBef>
              <a:spcAft>
                <a:spcPts val="0"/>
              </a:spcAft>
              <a:buClr>
                <a:schemeClr val="dk1"/>
              </a:buClr>
              <a:buSzPts val="1600"/>
              <a:buChar char="●"/>
            </a:pPr>
            <a:r>
              <a:rPr lang="en" sz="1600">
                <a:solidFill>
                  <a:schemeClr val="dk1"/>
                </a:solidFill>
              </a:rPr>
              <a:t>Defined team goals, tech stack, and collected team info in an official Readme </a:t>
            </a:r>
            <a:endParaRPr sz="1600">
              <a:solidFill>
                <a:schemeClr val="dk1"/>
              </a:solidFill>
            </a:endParaRPr>
          </a:p>
          <a:p>
            <a:pPr indent="-330200" lvl="1" marL="914400" rtl="0" algn="l">
              <a:lnSpc>
                <a:spcPct val="100000"/>
              </a:lnSpc>
              <a:spcBef>
                <a:spcPts val="1600"/>
              </a:spcBef>
              <a:spcAft>
                <a:spcPts val="0"/>
              </a:spcAft>
              <a:buClr>
                <a:schemeClr val="dk1"/>
              </a:buClr>
              <a:buSzPts val="1600"/>
              <a:buChar char="○"/>
            </a:pPr>
            <a:r>
              <a:rPr lang="en" sz="1600">
                <a:solidFill>
                  <a:schemeClr val="dk1"/>
                </a:solidFill>
              </a:rPr>
              <a:t>Committed to Repo</a:t>
            </a:r>
            <a:endParaRPr sz="1600">
              <a:solidFill>
                <a:schemeClr val="dk1"/>
              </a:solidFill>
            </a:endParaRPr>
          </a:p>
          <a:p>
            <a:pPr indent="0" lvl="0" marL="0" rtl="0" algn="l">
              <a:lnSpc>
                <a:spcPct val="100000"/>
              </a:lnSpc>
              <a:spcBef>
                <a:spcPts val="1600"/>
              </a:spcBef>
              <a:spcAft>
                <a:spcPts val="0"/>
              </a:spcAft>
              <a:buNone/>
            </a:pPr>
            <a:r>
              <a:t/>
            </a:r>
            <a:endParaRPr sz="1600">
              <a:solidFill>
                <a:schemeClr val="dk1"/>
              </a:solidFill>
            </a:endParaRPr>
          </a:p>
          <a:p>
            <a:pPr indent="0" lvl="0" marL="0" rtl="0" algn="l">
              <a:lnSpc>
                <a:spcPct val="100000"/>
              </a:lnSpc>
              <a:spcBef>
                <a:spcPts val="1600"/>
              </a:spcBef>
              <a:spcAft>
                <a:spcPts val="1600"/>
              </a:spcAft>
              <a:buNone/>
            </a:pPr>
            <a:r>
              <a:rPr lang="en" sz="1600" u="sng">
                <a:solidFill>
                  <a:schemeClr val="hlink"/>
                </a:solidFill>
                <a:hlinkClick r:id="rId3"/>
              </a:rPr>
              <a:t>Link to the README.md</a:t>
            </a:r>
            <a:endParaRPr sz="1600"/>
          </a:p>
        </p:txBody>
      </p:sp>
      <p:sp>
        <p:nvSpPr>
          <p:cNvPr id="195" name="Google Shape;195;p26"/>
          <p:cNvSpPr txBox="1"/>
          <p:nvPr>
            <p:ph type="title"/>
          </p:nvPr>
        </p:nvSpPr>
        <p:spPr>
          <a:xfrm>
            <a:off x="584150" y="5146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Dalton Muck</a:t>
            </a:r>
            <a:endParaRPr b="1"/>
          </a:p>
        </p:txBody>
      </p:sp>
      <p:pic>
        <p:nvPicPr>
          <p:cNvPr id="196" name="Google Shape;196;p26"/>
          <p:cNvPicPr preferRelativeResize="0"/>
          <p:nvPr/>
        </p:nvPicPr>
        <p:blipFill>
          <a:blip r:embed="rId4">
            <a:alphaModFix/>
          </a:blip>
          <a:stretch>
            <a:fillRect/>
          </a:stretch>
        </p:blipFill>
        <p:spPr>
          <a:xfrm>
            <a:off x="2588750" y="1152475"/>
            <a:ext cx="6462674" cy="36826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3C47D"/>
        </a:solidFill>
      </p:bgPr>
    </p:bg>
    <p:spTree>
      <p:nvGrpSpPr>
        <p:cNvPr id="200" name="Shape 200"/>
        <p:cNvGrpSpPr/>
        <p:nvPr/>
      </p:nvGrpSpPr>
      <p:grpSpPr>
        <a:xfrm>
          <a:off x="0" y="0"/>
          <a:ext cx="0" cy="0"/>
          <a:chOff x="0" y="0"/>
          <a:chExt cx="0" cy="0"/>
        </a:xfrm>
      </p:grpSpPr>
      <p:sp>
        <p:nvSpPr>
          <p:cNvPr id="201" name="Google Shape;201;p27"/>
          <p:cNvSpPr txBox="1"/>
          <p:nvPr/>
        </p:nvSpPr>
        <p:spPr>
          <a:xfrm>
            <a:off x="311700" y="1224125"/>
            <a:ext cx="2916900" cy="34164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Clr>
                <a:schemeClr val="dk1"/>
              </a:buClr>
              <a:buSzPts val="1600"/>
              <a:buChar char="●"/>
            </a:pPr>
            <a:r>
              <a:rPr lang="en" sz="1600">
                <a:solidFill>
                  <a:schemeClr val="dk1"/>
                </a:solidFill>
              </a:rPr>
              <a:t>Set up team plan on Notion</a:t>
            </a:r>
            <a:endParaRPr sz="1600">
              <a:solidFill>
                <a:schemeClr val="dk1"/>
              </a:solidFill>
            </a:endParaRPr>
          </a:p>
          <a:p>
            <a:pPr indent="-330200" lvl="1" marL="914400" rtl="0" algn="l">
              <a:spcBef>
                <a:spcPts val="0"/>
              </a:spcBef>
              <a:spcAft>
                <a:spcPts val="0"/>
              </a:spcAft>
              <a:buClr>
                <a:schemeClr val="dk1"/>
              </a:buClr>
              <a:buSzPts val="1600"/>
              <a:buChar char="○"/>
            </a:pPr>
            <a:r>
              <a:rPr lang="en" sz="1600">
                <a:solidFill>
                  <a:schemeClr val="dk1"/>
                </a:solidFill>
              </a:rPr>
              <a:t>Allows us to track important links and plan tasks</a:t>
            </a:r>
            <a:endParaRPr sz="1600">
              <a:solidFill>
                <a:schemeClr val="dk1"/>
              </a:solidFill>
            </a:endParaRPr>
          </a:p>
          <a:p>
            <a:pPr indent="-330200" lvl="0" marL="457200" rtl="0" algn="l">
              <a:spcBef>
                <a:spcPts val="0"/>
              </a:spcBef>
              <a:spcAft>
                <a:spcPts val="0"/>
              </a:spcAft>
              <a:buClr>
                <a:schemeClr val="dk1"/>
              </a:buClr>
              <a:buSzPts val="1600"/>
              <a:buChar char="●"/>
            </a:pPr>
            <a:r>
              <a:rPr lang="en" sz="1600">
                <a:solidFill>
                  <a:schemeClr val="dk1"/>
                </a:solidFill>
              </a:rPr>
              <a:t>Created team slides for presentation </a:t>
            </a:r>
            <a:endParaRPr sz="1600">
              <a:solidFill>
                <a:schemeClr val="dk1"/>
              </a:solidFill>
            </a:endParaRPr>
          </a:p>
          <a:p>
            <a:pPr indent="-330200" lvl="0" marL="457200" rtl="0" algn="l">
              <a:spcBef>
                <a:spcPts val="0"/>
              </a:spcBef>
              <a:spcAft>
                <a:spcPts val="0"/>
              </a:spcAft>
              <a:buClr>
                <a:schemeClr val="dk1"/>
              </a:buClr>
              <a:buSzPts val="1600"/>
              <a:buChar char="●"/>
            </a:pPr>
            <a:r>
              <a:rPr lang="en" sz="1600">
                <a:solidFill>
                  <a:schemeClr val="dk1"/>
                </a:solidFill>
              </a:rPr>
              <a:t>Outlined plan for the next checkpoint.</a:t>
            </a:r>
            <a:endParaRPr sz="1600">
              <a:solidFill>
                <a:schemeClr val="dk1"/>
              </a:solidFill>
            </a:endParaRPr>
          </a:p>
          <a:p>
            <a:pPr indent="0" lvl="0" marL="0" rtl="0" algn="l">
              <a:spcBef>
                <a:spcPts val="0"/>
              </a:spcBef>
              <a:spcAft>
                <a:spcPts val="0"/>
              </a:spcAft>
              <a:buNone/>
            </a:pPr>
            <a:r>
              <a:t/>
            </a:r>
            <a:endParaRPr sz="1600">
              <a:solidFill>
                <a:schemeClr val="dk1"/>
              </a:solidFill>
            </a:endParaRPr>
          </a:p>
          <a:p>
            <a:pPr indent="0" lvl="0" marL="0" rtl="0" algn="l">
              <a:spcBef>
                <a:spcPts val="0"/>
              </a:spcBef>
              <a:spcAft>
                <a:spcPts val="0"/>
              </a:spcAft>
              <a:buNone/>
            </a:pPr>
            <a:r>
              <a:t/>
            </a:r>
            <a:endParaRPr sz="1600">
              <a:solidFill>
                <a:schemeClr val="dk1"/>
              </a:solidFill>
            </a:endParaRPr>
          </a:p>
          <a:p>
            <a:pPr indent="0" lvl="0" marL="0" rtl="0" algn="l">
              <a:spcBef>
                <a:spcPts val="0"/>
              </a:spcBef>
              <a:spcAft>
                <a:spcPts val="0"/>
              </a:spcAft>
              <a:buNone/>
            </a:pPr>
            <a:r>
              <a:rPr lang="en" sz="1600" u="sng">
                <a:solidFill>
                  <a:schemeClr val="hlink"/>
                </a:solidFill>
                <a:hlinkClick r:id="rId3"/>
              </a:rPr>
              <a:t>Notion Link</a:t>
            </a:r>
            <a:endParaRPr sz="1600">
              <a:solidFill>
                <a:schemeClr val="dk1"/>
              </a:solidFill>
            </a:endParaRPr>
          </a:p>
        </p:txBody>
      </p:sp>
      <p:sp>
        <p:nvSpPr>
          <p:cNvPr id="202" name="Google Shape;202;p27"/>
          <p:cNvSpPr txBox="1"/>
          <p:nvPr>
            <p:ph type="title"/>
          </p:nvPr>
        </p:nvSpPr>
        <p:spPr>
          <a:xfrm>
            <a:off x="661625" y="4865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Jade O’Shaughnessy</a:t>
            </a:r>
            <a:endParaRPr b="1"/>
          </a:p>
        </p:txBody>
      </p:sp>
      <p:pic>
        <p:nvPicPr>
          <p:cNvPr id="203" name="Google Shape;203;p27"/>
          <p:cNvPicPr preferRelativeResize="0"/>
          <p:nvPr/>
        </p:nvPicPr>
        <p:blipFill>
          <a:blip r:embed="rId4">
            <a:alphaModFix/>
          </a:blip>
          <a:stretch>
            <a:fillRect/>
          </a:stretch>
        </p:blipFill>
        <p:spPr>
          <a:xfrm>
            <a:off x="3228600" y="1021779"/>
            <a:ext cx="5763000" cy="361874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pic>
        <p:nvPicPr>
          <p:cNvPr id="208" name="Google Shape;208;p28"/>
          <p:cNvPicPr preferRelativeResize="0"/>
          <p:nvPr/>
        </p:nvPicPr>
        <p:blipFill rotWithShape="1">
          <a:blip r:embed="rId3">
            <a:alphaModFix/>
          </a:blip>
          <a:srcRect b="9469" l="4808" r="8857" t="0"/>
          <a:stretch/>
        </p:blipFill>
        <p:spPr>
          <a:xfrm>
            <a:off x="5184875" y="1636800"/>
            <a:ext cx="3549750" cy="1985376"/>
          </a:xfrm>
          <a:prstGeom prst="rect">
            <a:avLst/>
          </a:prstGeom>
          <a:noFill/>
          <a:ln>
            <a:noFill/>
          </a:ln>
        </p:spPr>
      </p:pic>
      <p:pic>
        <p:nvPicPr>
          <p:cNvPr descr="Open Chromebook laptop computer" id="209" name="Google Shape;209;p28"/>
          <p:cNvPicPr preferRelativeResize="0"/>
          <p:nvPr/>
        </p:nvPicPr>
        <p:blipFill rotWithShape="1">
          <a:blip r:embed="rId4">
            <a:alphaModFix/>
          </a:blip>
          <a:srcRect b="0" l="0" r="3344" t="0"/>
          <a:stretch/>
        </p:blipFill>
        <p:spPr>
          <a:xfrm>
            <a:off x="4606900" y="1399750"/>
            <a:ext cx="4537098" cy="2822399"/>
          </a:xfrm>
          <a:prstGeom prst="rect">
            <a:avLst/>
          </a:prstGeom>
          <a:noFill/>
          <a:ln>
            <a:noFill/>
          </a:ln>
        </p:spPr>
      </p:pic>
      <p:pic>
        <p:nvPicPr>
          <p:cNvPr descr="Portrait-oriented black smaptphone" id="210" name="Google Shape;210;p28"/>
          <p:cNvPicPr preferRelativeResize="0"/>
          <p:nvPr/>
        </p:nvPicPr>
        <p:blipFill rotWithShape="1">
          <a:blip r:embed="rId5">
            <a:alphaModFix/>
          </a:blip>
          <a:srcRect b="0" l="0" r="19980" t="0"/>
          <a:stretch/>
        </p:blipFill>
        <p:spPr>
          <a:xfrm>
            <a:off x="8220926" y="2149750"/>
            <a:ext cx="923075" cy="2265601"/>
          </a:xfrm>
          <a:prstGeom prst="rect">
            <a:avLst/>
          </a:prstGeom>
          <a:noFill/>
          <a:ln>
            <a:noFill/>
          </a:ln>
          <a:effectLst>
            <a:reflection blurRad="0" dir="0" dist="0" endA="0" endPos="4000" fadeDir="5400012" kx="0" rotWithShape="0" algn="bl" stA="20000" stPos="0" sy="-100000" ky="0"/>
          </a:effectLst>
        </p:spPr>
      </p:pic>
      <p:sp>
        <p:nvSpPr>
          <p:cNvPr id="211" name="Google Shape;211;p28"/>
          <p:cNvSpPr txBox="1"/>
          <p:nvPr>
            <p:ph type="ctrTitle"/>
          </p:nvPr>
        </p:nvSpPr>
        <p:spPr>
          <a:xfrm>
            <a:off x="729450" y="1322450"/>
            <a:ext cx="3787800" cy="144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Checkpoint 2</a:t>
            </a:r>
            <a:endParaRPr/>
          </a:p>
        </p:txBody>
      </p:sp>
      <p:sp>
        <p:nvSpPr>
          <p:cNvPr id="212" name="Google Shape;212;p28"/>
          <p:cNvSpPr txBox="1"/>
          <p:nvPr>
            <p:ph idx="1" type="subTitle"/>
          </p:nvPr>
        </p:nvSpPr>
        <p:spPr>
          <a:xfrm>
            <a:off x="729600" y="2921750"/>
            <a:ext cx="3787800" cy="82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Jade, Maya, Cooper, Dalton</a:t>
            </a:r>
            <a:endParaRPr/>
          </a:p>
        </p:txBody>
      </p:sp>
      <p:pic>
        <p:nvPicPr>
          <p:cNvPr id="213" name="Google Shape;213;p28"/>
          <p:cNvPicPr preferRelativeResize="0"/>
          <p:nvPr/>
        </p:nvPicPr>
        <p:blipFill rotWithShape="1">
          <a:blip r:embed="rId6">
            <a:alphaModFix/>
          </a:blip>
          <a:srcRect b="0" l="0" r="26035" t="0"/>
          <a:stretch/>
        </p:blipFill>
        <p:spPr>
          <a:xfrm>
            <a:off x="8278200" y="2338900"/>
            <a:ext cx="865799" cy="188009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217" name="Shape 217"/>
        <p:cNvGrpSpPr/>
        <p:nvPr/>
      </p:nvGrpSpPr>
      <p:grpSpPr>
        <a:xfrm>
          <a:off x="0" y="0"/>
          <a:ext cx="0" cy="0"/>
          <a:chOff x="0" y="0"/>
          <a:chExt cx="0" cy="0"/>
        </a:xfrm>
      </p:grpSpPr>
      <p:sp>
        <p:nvSpPr>
          <p:cNvPr id="218" name="Google Shape;218;p29"/>
          <p:cNvSpPr txBox="1"/>
          <p:nvPr>
            <p:ph type="title"/>
          </p:nvPr>
        </p:nvSpPr>
        <p:spPr>
          <a:xfrm>
            <a:off x="729450" y="864300"/>
            <a:ext cx="7021200" cy="67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Accomplished:</a:t>
            </a:r>
            <a:endParaRPr b="0"/>
          </a:p>
        </p:txBody>
      </p:sp>
      <p:sp>
        <p:nvSpPr>
          <p:cNvPr id="219" name="Google Shape;219;p29"/>
          <p:cNvSpPr txBox="1"/>
          <p:nvPr>
            <p:ph type="title"/>
          </p:nvPr>
        </p:nvSpPr>
        <p:spPr>
          <a:xfrm>
            <a:off x="729450" y="1745716"/>
            <a:ext cx="7021200" cy="22116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Font typeface="Lato"/>
              <a:buChar char="●"/>
            </a:pPr>
            <a:r>
              <a:rPr b="0" lang="en" sz="1600">
                <a:latin typeface="Lato"/>
                <a:ea typeface="Lato"/>
                <a:cs typeface="Lato"/>
                <a:sym typeface="Lato"/>
              </a:rPr>
              <a:t>Web page is running on all machines</a:t>
            </a:r>
            <a:endParaRPr b="0" sz="1600">
              <a:latin typeface="Lato"/>
              <a:ea typeface="Lato"/>
              <a:cs typeface="Lato"/>
              <a:sym typeface="Lato"/>
            </a:endParaRPr>
          </a:p>
          <a:p>
            <a:pPr indent="-330200" lvl="0" marL="457200" rtl="0" algn="l">
              <a:spcBef>
                <a:spcPts val="0"/>
              </a:spcBef>
              <a:spcAft>
                <a:spcPts val="0"/>
              </a:spcAft>
              <a:buSzPts val="1600"/>
              <a:buFont typeface="Lato"/>
              <a:buChar char="●"/>
            </a:pPr>
            <a:r>
              <a:rPr b="0" lang="en" sz="1600">
                <a:latin typeface="Lato"/>
                <a:ea typeface="Lato"/>
                <a:cs typeface="Lato"/>
                <a:sym typeface="Lato"/>
              </a:rPr>
              <a:t>Equation generator for Nerdle games</a:t>
            </a:r>
            <a:endParaRPr b="0" sz="1600">
              <a:latin typeface="Lato"/>
              <a:ea typeface="Lato"/>
              <a:cs typeface="Lato"/>
              <a:sym typeface="Lato"/>
            </a:endParaRPr>
          </a:p>
          <a:p>
            <a:pPr indent="-330200" lvl="1" marL="914400" rtl="0" algn="l">
              <a:spcBef>
                <a:spcPts val="0"/>
              </a:spcBef>
              <a:spcAft>
                <a:spcPts val="0"/>
              </a:spcAft>
              <a:buSzPts val="1600"/>
              <a:buFont typeface="Lato"/>
              <a:buChar char="○"/>
            </a:pPr>
            <a:r>
              <a:rPr b="0" lang="en" sz="1600">
                <a:latin typeface="Lato"/>
                <a:ea typeface="Lato"/>
                <a:cs typeface="Lato"/>
                <a:sym typeface="Lato"/>
              </a:rPr>
              <a:t>Written in C++</a:t>
            </a:r>
            <a:endParaRPr b="0" sz="1600">
              <a:latin typeface="Lato"/>
              <a:ea typeface="Lato"/>
              <a:cs typeface="Lato"/>
              <a:sym typeface="Lato"/>
            </a:endParaRPr>
          </a:p>
          <a:p>
            <a:pPr indent="-330200" lvl="0" marL="457200" rtl="0" algn="l">
              <a:spcBef>
                <a:spcPts val="0"/>
              </a:spcBef>
              <a:spcAft>
                <a:spcPts val="0"/>
              </a:spcAft>
              <a:buSzPts val="1600"/>
              <a:buFont typeface="Lato"/>
              <a:buChar char="●"/>
            </a:pPr>
            <a:r>
              <a:rPr b="0" lang="en" sz="1600">
                <a:latin typeface="Lato"/>
                <a:ea typeface="Lato"/>
                <a:cs typeface="Lato"/>
                <a:sym typeface="Lato"/>
              </a:rPr>
              <a:t>Working Webpage</a:t>
            </a:r>
            <a:endParaRPr b="0" sz="1600">
              <a:latin typeface="Lato"/>
              <a:ea typeface="Lato"/>
              <a:cs typeface="Lato"/>
              <a:sym typeface="Lato"/>
            </a:endParaRPr>
          </a:p>
          <a:p>
            <a:pPr indent="-330200" lvl="1" marL="914400" rtl="0" algn="l">
              <a:spcBef>
                <a:spcPts val="0"/>
              </a:spcBef>
              <a:spcAft>
                <a:spcPts val="0"/>
              </a:spcAft>
              <a:buSzPts val="1600"/>
              <a:buFont typeface="Lato"/>
              <a:buChar char="○"/>
            </a:pPr>
            <a:r>
              <a:rPr b="0" lang="en" sz="1600">
                <a:latin typeface="Lato"/>
                <a:ea typeface="Lato"/>
                <a:cs typeface="Lato"/>
                <a:sym typeface="Lato"/>
              </a:rPr>
              <a:t>Ran into errors with Angular imports, so the functions are not connected yet</a:t>
            </a:r>
            <a:endParaRPr b="0" sz="1600">
              <a:latin typeface="Lato"/>
              <a:ea typeface="Lato"/>
              <a:cs typeface="Lato"/>
              <a:sym typeface="Lato"/>
            </a:endParaRPr>
          </a:p>
          <a:p>
            <a:pPr indent="-330200" lvl="0" marL="457200" rtl="0" algn="l">
              <a:spcBef>
                <a:spcPts val="0"/>
              </a:spcBef>
              <a:spcAft>
                <a:spcPts val="0"/>
              </a:spcAft>
              <a:buSzPts val="1600"/>
              <a:buFont typeface="Lato"/>
              <a:buChar char="●"/>
            </a:pPr>
            <a:r>
              <a:rPr b="0" lang="en" sz="1600">
                <a:latin typeface="Lato"/>
                <a:ea typeface="Lato"/>
                <a:cs typeface="Lato"/>
                <a:sym typeface="Lato"/>
              </a:rPr>
              <a:t>Keyboard has basic functionality</a:t>
            </a:r>
            <a:endParaRPr b="0" sz="1600">
              <a:latin typeface="Lato"/>
              <a:ea typeface="Lato"/>
              <a:cs typeface="Lato"/>
              <a:sym typeface="La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30"/>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Project Demo</a:t>
            </a:r>
            <a:endParaRPr/>
          </a:p>
        </p:txBody>
      </p:sp>
      <p:sp>
        <p:nvSpPr>
          <p:cNvPr id="225" name="Google Shape;225;p30"/>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31"/>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Next Steps</a:t>
            </a:r>
            <a:endParaRPr/>
          </a:p>
        </p:txBody>
      </p:sp>
      <p:sp>
        <p:nvSpPr>
          <p:cNvPr id="231" name="Google Shape;231;p31"/>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GOALS: </a:t>
            </a:r>
            <a:endParaRPr/>
          </a:p>
          <a:p>
            <a:pPr indent="-311150" lvl="0" marL="457200" rtl="0" algn="l">
              <a:spcBef>
                <a:spcPts val="1600"/>
              </a:spcBef>
              <a:spcAft>
                <a:spcPts val="0"/>
              </a:spcAft>
              <a:buSzPts val="1300"/>
              <a:buChar char="●"/>
            </a:pPr>
            <a:r>
              <a:rPr lang="en"/>
              <a:t>An equation checker, to check if the user’s input equation is valid</a:t>
            </a:r>
            <a:endParaRPr/>
          </a:p>
          <a:p>
            <a:pPr indent="-311150" lvl="0" marL="457200" rtl="0" algn="l">
              <a:spcBef>
                <a:spcPts val="0"/>
              </a:spcBef>
              <a:spcAft>
                <a:spcPts val="0"/>
              </a:spcAft>
              <a:buSzPts val="1300"/>
              <a:buChar char="●"/>
            </a:pPr>
            <a:r>
              <a:rPr lang="en"/>
              <a:t>Integrate the equation generator </a:t>
            </a:r>
            <a:endParaRPr/>
          </a:p>
          <a:p>
            <a:pPr indent="-311150" lvl="0" marL="457200" rtl="0" algn="l">
              <a:spcBef>
                <a:spcPts val="0"/>
              </a:spcBef>
              <a:spcAft>
                <a:spcPts val="0"/>
              </a:spcAft>
              <a:buSzPts val="1300"/>
              <a:buChar char="●"/>
            </a:pPr>
            <a:r>
              <a:rPr lang="en"/>
              <a:t>Integrate Keyboard events into the functionality of the keyboard</a:t>
            </a:r>
            <a:endParaRPr/>
          </a:p>
          <a:p>
            <a:pPr indent="-311150" lvl="0" marL="457200" rtl="0" algn="l">
              <a:spcBef>
                <a:spcPts val="0"/>
              </a:spcBef>
              <a:spcAft>
                <a:spcPts val="0"/>
              </a:spcAft>
              <a:buSzPts val="1300"/>
              <a:buChar char="●"/>
            </a:pPr>
            <a:r>
              <a:rPr lang="en"/>
              <a:t>Change colors on both board and keyboard (Yellow, Green, Gray)</a:t>
            </a:r>
            <a:endParaRPr/>
          </a:p>
        </p:txBody>
      </p:sp>
      <p:sp>
        <p:nvSpPr>
          <p:cNvPr id="232" name="Google Shape;232;p31"/>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ROADBLOCKS:</a:t>
            </a:r>
            <a:endParaRPr/>
          </a:p>
          <a:p>
            <a:pPr indent="-311150" lvl="0" marL="457200" rtl="0" algn="l">
              <a:spcBef>
                <a:spcPts val="1600"/>
              </a:spcBef>
              <a:spcAft>
                <a:spcPts val="0"/>
              </a:spcAft>
              <a:buSzPts val="1300"/>
              <a:buChar char="●"/>
            </a:pPr>
            <a:r>
              <a:rPr lang="en"/>
              <a:t>Using </a:t>
            </a:r>
            <a:r>
              <a:rPr lang="en"/>
              <a:t>typescript</a:t>
            </a:r>
            <a:endParaRPr/>
          </a:p>
          <a:p>
            <a:pPr indent="-311150" lvl="0" marL="457200" rtl="0" algn="l">
              <a:spcBef>
                <a:spcPts val="0"/>
              </a:spcBef>
              <a:spcAft>
                <a:spcPts val="0"/>
              </a:spcAft>
              <a:buSzPts val="1300"/>
              <a:buChar char="●"/>
            </a:pPr>
            <a:r>
              <a:rPr lang="en"/>
              <a:t>Npm and general angular errors</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3C47D"/>
        </a:solidFill>
      </p:bgPr>
    </p:bg>
    <p:spTree>
      <p:nvGrpSpPr>
        <p:cNvPr id="236" name="Shape 236"/>
        <p:cNvGrpSpPr/>
        <p:nvPr/>
      </p:nvGrpSpPr>
      <p:grpSpPr>
        <a:xfrm>
          <a:off x="0" y="0"/>
          <a:ext cx="0" cy="0"/>
          <a:chOff x="0" y="0"/>
          <a:chExt cx="0" cy="0"/>
        </a:xfrm>
      </p:grpSpPr>
      <p:sp>
        <p:nvSpPr>
          <p:cNvPr id="237" name="Google Shape;237;p32"/>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Grading Feedback</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3C47D"/>
        </a:solidFill>
      </p:bgPr>
    </p:bg>
    <p:spTree>
      <p:nvGrpSpPr>
        <p:cNvPr id="241" name="Shape 241"/>
        <p:cNvGrpSpPr/>
        <p:nvPr/>
      </p:nvGrpSpPr>
      <p:grpSpPr>
        <a:xfrm>
          <a:off x="0" y="0"/>
          <a:ext cx="0" cy="0"/>
          <a:chOff x="0" y="0"/>
          <a:chExt cx="0" cy="0"/>
        </a:xfrm>
      </p:grpSpPr>
      <p:sp>
        <p:nvSpPr>
          <p:cNvPr id="242" name="Google Shape;242;p33"/>
          <p:cNvSpPr txBox="1"/>
          <p:nvPr>
            <p:ph type="title"/>
          </p:nvPr>
        </p:nvSpPr>
        <p:spPr>
          <a:xfrm>
            <a:off x="729450" y="864300"/>
            <a:ext cx="7021200" cy="298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Meeting Times:</a:t>
            </a:r>
            <a:endParaRPr/>
          </a:p>
          <a:p>
            <a:pPr indent="0" lvl="0" marL="0" rtl="0" algn="l">
              <a:spcBef>
                <a:spcPts val="0"/>
              </a:spcBef>
              <a:spcAft>
                <a:spcPts val="0"/>
              </a:spcAft>
              <a:buNone/>
            </a:pPr>
            <a:br>
              <a:rPr lang="en"/>
            </a:br>
            <a:r>
              <a:rPr lang="en"/>
              <a:t>	</a:t>
            </a:r>
            <a:r>
              <a:rPr lang="en" sz="2400"/>
              <a:t>Feb. 24th → all attended</a:t>
            </a:r>
            <a:endParaRPr sz="2400"/>
          </a:p>
          <a:p>
            <a:pPr indent="457200" lvl="0" marL="0" rtl="0" algn="l">
              <a:spcBef>
                <a:spcPts val="0"/>
              </a:spcBef>
              <a:spcAft>
                <a:spcPts val="0"/>
              </a:spcAft>
              <a:buNone/>
            </a:pPr>
            <a:r>
              <a:rPr lang="en" sz="2400"/>
              <a:t>Feb. 17th → all attended</a:t>
            </a:r>
            <a:endParaRPr sz="24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3C47D"/>
        </a:solidFill>
      </p:bgPr>
    </p:bg>
    <p:spTree>
      <p:nvGrpSpPr>
        <p:cNvPr id="246" name="Shape 246"/>
        <p:cNvGrpSpPr/>
        <p:nvPr/>
      </p:nvGrpSpPr>
      <p:grpSpPr>
        <a:xfrm>
          <a:off x="0" y="0"/>
          <a:ext cx="0" cy="0"/>
          <a:chOff x="0" y="0"/>
          <a:chExt cx="0" cy="0"/>
        </a:xfrm>
      </p:grpSpPr>
      <p:sp>
        <p:nvSpPr>
          <p:cNvPr id="247" name="Google Shape;247;p34"/>
          <p:cNvSpPr txBox="1"/>
          <p:nvPr>
            <p:ph type="title"/>
          </p:nvPr>
        </p:nvSpPr>
        <p:spPr>
          <a:xfrm>
            <a:off x="727800" y="453125"/>
            <a:ext cx="7688400" cy="705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Jade</a:t>
            </a:r>
            <a:endParaRPr/>
          </a:p>
        </p:txBody>
      </p:sp>
      <p:sp>
        <p:nvSpPr>
          <p:cNvPr id="248" name="Google Shape;248;p34"/>
          <p:cNvSpPr txBox="1"/>
          <p:nvPr/>
        </p:nvSpPr>
        <p:spPr>
          <a:xfrm>
            <a:off x="600300" y="1397800"/>
            <a:ext cx="7815900" cy="3311700"/>
          </a:xfrm>
          <a:prstGeom prst="rect">
            <a:avLst/>
          </a:prstGeom>
          <a:noFill/>
          <a:ln>
            <a:noFill/>
          </a:ln>
        </p:spPr>
        <p:txBody>
          <a:bodyPr anchorCtr="0" anchor="t" bIns="91425" lIns="91425" spcFirstLastPara="1" rIns="91425" wrap="square" tIns="91425">
            <a:noAutofit/>
          </a:bodyPr>
          <a:lstStyle/>
          <a:p>
            <a:pPr indent="-311150" lvl="0" marL="457200" rtl="0" algn="l">
              <a:spcBef>
                <a:spcPts val="0"/>
              </a:spcBef>
              <a:spcAft>
                <a:spcPts val="0"/>
              </a:spcAft>
              <a:buClr>
                <a:srgbClr val="FFFFFF"/>
              </a:buClr>
              <a:buSzPts val="1300"/>
              <a:buFont typeface="Lato"/>
              <a:buChar char="●"/>
            </a:pPr>
            <a:r>
              <a:rPr lang="en" sz="1300">
                <a:solidFill>
                  <a:srgbClr val="FFFFFF"/>
                </a:solidFill>
                <a:latin typeface="Lato"/>
                <a:ea typeface="Lato"/>
                <a:cs typeface="Lato"/>
                <a:sym typeface="Lato"/>
              </a:rPr>
              <a:t>Updated the README.md to include compiling  and starting instructions</a:t>
            </a:r>
            <a:endParaRPr sz="1300">
              <a:solidFill>
                <a:srgbClr val="FFFFFF"/>
              </a:solidFill>
              <a:latin typeface="Lato"/>
              <a:ea typeface="Lato"/>
              <a:cs typeface="Lato"/>
              <a:sym typeface="Lato"/>
            </a:endParaRPr>
          </a:p>
          <a:p>
            <a:pPr indent="-311150" lvl="1" marL="914400" rtl="0" algn="l">
              <a:spcBef>
                <a:spcPts val="0"/>
              </a:spcBef>
              <a:spcAft>
                <a:spcPts val="0"/>
              </a:spcAft>
              <a:buClr>
                <a:srgbClr val="FFFFFF"/>
              </a:buClr>
              <a:buSzPts val="1300"/>
              <a:buFont typeface="Lato"/>
              <a:buChar char="○"/>
            </a:pPr>
            <a:r>
              <a:rPr lang="en" sz="1300" u="sng">
                <a:solidFill>
                  <a:schemeClr val="hlink"/>
                </a:solidFill>
                <a:latin typeface="Lato"/>
                <a:ea typeface="Lato"/>
                <a:cs typeface="Lato"/>
                <a:sym typeface="Lato"/>
                <a:hlinkClick r:id="rId3"/>
              </a:rPr>
              <a:t>https://github.com/OU-CS3560/s24-wordle-fibble-6/commit/80bd18b8abee11585b56127bcd2ec1ad488ef1cc</a:t>
            </a:r>
            <a:endParaRPr sz="1300">
              <a:solidFill>
                <a:srgbClr val="FFFFFF"/>
              </a:solidFill>
              <a:latin typeface="Lato"/>
              <a:ea typeface="Lato"/>
              <a:cs typeface="Lato"/>
              <a:sym typeface="Lato"/>
            </a:endParaRPr>
          </a:p>
          <a:p>
            <a:pPr indent="-311150" lvl="0" marL="457200" rtl="0" algn="l">
              <a:spcBef>
                <a:spcPts val="0"/>
              </a:spcBef>
              <a:spcAft>
                <a:spcPts val="0"/>
              </a:spcAft>
              <a:buClr>
                <a:srgbClr val="FFFFFF"/>
              </a:buClr>
              <a:buSzPts val="1300"/>
              <a:buFont typeface="Lato"/>
              <a:buChar char="●"/>
            </a:pPr>
            <a:r>
              <a:rPr lang="en" sz="1300">
                <a:solidFill>
                  <a:srgbClr val="FFFFFF"/>
                </a:solidFill>
                <a:latin typeface="Lato"/>
                <a:ea typeface="Lato"/>
                <a:cs typeface="Lato"/>
                <a:sym typeface="Lato"/>
              </a:rPr>
              <a:t>Fixed </a:t>
            </a:r>
            <a:r>
              <a:rPr lang="en" sz="1300">
                <a:solidFill>
                  <a:srgbClr val="FFFFFF"/>
                </a:solidFill>
                <a:latin typeface="Lato"/>
                <a:ea typeface="Lato"/>
                <a:cs typeface="Lato"/>
                <a:sym typeface="Lato"/>
              </a:rPr>
              <a:t>compiling</a:t>
            </a:r>
            <a:r>
              <a:rPr lang="en" sz="1300">
                <a:solidFill>
                  <a:srgbClr val="FFFFFF"/>
                </a:solidFill>
                <a:latin typeface="Lato"/>
                <a:ea typeface="Lato"/>
                <a:cs typeface="Lato"/>
                <a:sym typeface="Lato"/>
              </a:rPr>
              <a:t> error caused by the AppComponent being standalone</a:t>
            </a:r>
            <a:endParaRPr sz="1300">
              <a:solidFill>
                <a:srgbClr val="FFFFFF"/>
              </a:solidFill>
              <a:latin typeface="Lato"/>
              <a:ea typeface="Lato"/>
              <a:cs typeface="Lato"/>
              <a:sym typeface="Lato"/>
            </a:endParaRPr>
          </a:p>
          <a:p>
            <a:pPr indent="-311150" lvl="1" marL="914400" rtl="0" algn="l">
              <a:spcBef>
                <a:spcPts val="0"/>
              </a:spcBef>
              <a:spcAft>
                <a:spcPts val="0"/>
              </a:spcAft>
              <a:buClr>
                <a:srgbClr val="FFFFFF"/>
              </a:buClr>
              <a:buSzPts val="1300"/>
              <a:buFont typeface="Lato"/>
              <a:buChar char="○"/>
            </a:pPr>
            <a:r>
              <a:rPr lang="en" sz="1300" u="sng">
                <a:solidFill>
                  <a:schemeClr val="hlink"/>
                </a:solidFill>
                <a:latin typeface="Lato"/>
                <a:ea typeface="Lato"/>
                <a:cs typeface="Lato"/>
                <a:sym typeface="Lato"/>
                <a:hlinkClick r:id="rId4"/>
              </a:rPr>
              <a:t>https://github.com/OU-CS3560/s24-wordle-fibble-6/commit/bf1696ca5c7240a856c5a20c72f1869b5a2aa650</a:t>
            </a:r>
            <a:endParaRPr sz="1300">
              <a:solidFill>
                <a:srgbClr val="FFFFFF"/>
              </a:solidFill>
              <a:latin typeface="Lato"/>
              <a:ea typeface="Lato"/>
              <a:cs typeface="Lato"/>
              <a:sym typeface="Lato"/>
            </a:endParaRPr>
          </a:p>
          <a:p>
            <a:pPr indent="0" lvl="0" marL="0" rtl="0" algn="l">
              <a:spcBef>
                <a:spcPts val="0"/>
              </a:spcBef>
              <a:spcAft>
                <a:spcPts val="0"/>
              </a:spcAft>
              <a:buNone/>
            </a:pPr>
            <a:r>
              <a:t/>
            </a:r>
            <a:endParaRPr sz="1300">
              <a:solidFill>
                <a:srgbClr val="FFFFFF"/>
              </a:solidFill>
              <a:latin typeface="Lato"/>
              <a:ea typeface="Lato"/>
              <a:cs typeface="Lato"/>
              <a:sym typeface="Lato"/>
            </a:endParaRPr>
          </a:p>
        </p:txBody>
      </p:sp>
      <p:pic>
        <p:nvPicPr>
          <p:cNvPr id="249" name="Google Shape;249;p34"/>
          <p:cNvPicPr preferRelativeResize="0"/>
          <p:nvPr/>
        </p:nvPicPr>
        <p:blipFill>
          <a:blip r:embed="rId5">
            <a:alphaModFix/>
          </a:blip>
          <a:stretch>
            <a:fillRect/>
          </a:stretch>
        </p:blipFill>
        <p:spPr>
          <a:xfrm>
            <a:off x="276721" y="2867200"/>
            <a:ext cx="3439875" cy="1695125"/>
          </a:xfrm>
          <a:prstGeom prst="rect">
            <a:avLst/>
          </a:prstGeom>
          <a:noFill/>
          <a:ln>
            <a:noFill/>
          </a:ln>
        </p:spPr>
      </p:pic>
      <p:pic>
        <p:nvPicPr>
          <p:cNvPr id="250" name="Google Shape;250;p34"/>
          <p:cNvPicPr preferRelativeResize="0"/>
          <p:nvPr/>
        </p:nvPicPr>
        <p:blipFill>
          <a:blip r:embed="rId6">
            <a:alphaModFix/>
          </a:blip>
          <a:stretch>
            <a:fillRect/>
          </a:stretch>
        </p:blipFill>
        <p:spPr>
          <a:xfrm>
            <a:off x="3841247" y="2867198"/>
            <a:ext cx="5138052" cy="16951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3C47D"/>
        </a:solidFill>
      </p:bgPr>
    </p:bg>
    <p:spTree>
      <p:nvGrpSpPr>
        <p:cNvPr id="254" name="Shape 254"/>
        <p:cNvGrpSpPr/>
        <p:nvPr/>
      </p:nvGrpSpPr>
      <p:grpSpPr>
        <a:xfrm>
          <a:off x="0" y="0"/>
          <a:ext cx="0" cy="0"/>
          <a:chOff x="0" y="0"/>
          <a:chExt cx="0" cy="0"/>
        </a:xfrm>
      </p:grpSpPr>
      <p:sp>
        <p:nvSpPr>
          <p:cNvPr id="255" name="Google Shape;255;p35"/>
          <p:cNvSpPr txBox="1"/>
          <p:nvPr>
            <p:ph type="title"/>
          </p:nvPr>
        </p:nvSpPr>
        <p:spPr>
          <a:xfrm>
            <a:off x="727800" y="453125"/>
            <a:ext cx="7688400" cy="705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Maya</a:t>
            </a:r>
            <a:endParaRPr/>
          </a:p>
        </p:txBody>
      </p:sp>
      <p:sp>
        <p:nvSpPr>
          <p:cNvPr id="256" name="Google Shape;256;p35"/>
          <p:cNvSpPr txBox="1"/>
          <p:nvPr/>
        </p:nvSpPr>
        <p:spPr>
          <a:xfrm>
            <a:off x="600250" y="1407475"/>
            <a:ext cx="7815900" cy="3311700"/>
          </a:xfrm>
          <a:prstGeom prst="rect">
            <a:avLst/>
          </a:prstGeom>
          <a:noFill/>
          <a:ln>
            <a:noFill/>
          </a:ln>
        </p:spPr>
        <p:txBody>
          <a:bodyPr anchorCtr="0" anchor="t" bIns="91425" lIns="91425" spcFirstLastPara="1" rIns="91425" wrap="square" tIns="91425">
            <a:noAutofit/>
          </a:bodyPr>
          <a:lstStyle/>
          <a:p>
            <a:pPr indent="-311150" lvl="0" marL="457200" rtl="0" algn="l">
              <a:spcBef>
                <a:spcPts val="0"/>
              </a:spcBef>
              <a:spcAft>
                <a:spcPts val="0"/>
              </a:spcAft>
              <a:buClr>
                <a:srgbClr val="FFFFFF"/>
              </a:buClr>
              <a:buSzPts val="1300"/>
              <a:buFont typeface="Lato"/>
              <a:buChar char="●"/>
            </a:pPr>
            <a:r>
              <a:rPr lang="en" sz="1300">
                <a:solidFill>
                  <a:srgbClr val="FFFFFF"/>
                </a:solidFill>
                <a:latin typeface="Lato"/>
                <a:ea typeface="Lato"/>
                <a:cs typeface="Lato"/>
                <a:sym typeface="Lato"/>
              </a:rPr>
              <a:t>Created a grid component, styled the grid as 8x6 using SCSS</a:t>
            </a:r>
            <a:endParaRPr sz="1300">
              <a:solidFill>
                <a:srgbClr val="FFFFFF"/>
              </a:solidFill>
              <a:latin typeface="Lato"/>
              <a:ea typeface="Lato"/>
              <a:cs typeface="Lato"/>
              <a:sym typeface="Lato"/>
            </a:endParaRPr>
          </a:p>
          <a:p>
            <a:pPr indent="-311150" lvl="0" marL="457200" rtl="0" algn="l">
              <a:spcBef>
                <a:spcPts val="0"/>
              </a:spcBef>
              <a:spcAft>
                <a:spcPts val="0"/>
              </a:spcAft>
              <a:buClr>
                <a:srgbClr val="FFFFFF"/>
              </a:buClr>
              <a:buSzPts val="1300"/>
              <a:buFont typeface="Lato"/>
              <a:buChar char="●"/>
            </a:pPr>
            <a:r>
              <a:rPr lang="en" sz="1300" u="sng">
                <a:solidFill>
                  <a:schemeClr val="hlink"/>
                </a:solidFill>
                <a:latin typeface="Lato"/>
                <a:ea typeface="Lato"/>
                <a:cs typeface="Lato"/>
                <a:sym typeface="Lato"/>
                <a:hlinkClick r:id="rId3"/>
              </a:rPr>
              <a:t>https://github.com/OU-CS3560/s24-wordle-fibble-6/commit/4f58926407c58fac09f8f892c88b34e3eab9a170</a:t>
            </a:r>
            <a:endParaRPr sz="1300">
              <a:solidFill>
                <a:srgbClr val="FFFFFF"/>
              </a:solidFill>
              <a:latin typeface="Lato"/>
              <a:ea typeface="Lato"/>
              <a:cs typeface="Lato"/>
              <a:sym typeface="Lato"/>
            </a:endParaRPr>
          </a:p>
          <a:p>
            <a:pPr indent="-311150" lvl="0" marL="457200" rtl="0" algn="l">
              <a:spcBef>
                <a:spcPts val="0"/>
              </a:spcBef>
              <a:spcAft>
                <a:spcPts val="0"/>
              </a:spcAft>
              <a:buClr>
                <a:srgbClr val="FFFFFF"/>
              </a:buClr>
              <a:buSzPts val="1300"/>
              <a:buFont typeface="Lato"/>
              <a:buChar char="●"/>
            </a:pPr>
            <a:r>
              <a:rPr lang="en" sz="1300">
                <a:solidFill>
                  <a:srgbClr val="FFFFFF"/>
                </a:solidFill>
                <a:latin typeface="Lato"/>
                <a:ea typeface="Lato"/>
                <a:cs typeface="Lato"/>
                <a:sym typeface="Lato"/>
              </a:rPr>
              <a:t>Added some basic keyboard functionality. Pressing a key changes the next box in the row, enter takes you to the next row if the current row is full, and delete removes the last entered character in the row</a:t>
            </a:r>
            <a:endParaRPr sz="1300">
              <a:solidFill>
                <a:srgbClr val="FFFFFF"/>
              </a:solidFill>
              <a:latin typeface="Lato"/>
              <a:ea typeface="Lato"/>
              <a:cs typeface="Lato"/>
              <a:sym typeface="Lato"/>
            </a:endParaRPr>
          </a:p>
          <a:p>
            <a:pPr indent="-311150" lvl="0" marL="457200" rtl="0" algn="l">
              <a:spcBef>
                <a:spcPts val="0"/>
              </a:spcBef>
              <a:spcAft>
                <a:spcPts val="0"/>
              </a:spcAft>
              <a:buClr>
                <a:srgbClr val="FFFFFF"/>
              </a:buClr>
              <a:buSzPts val="1300"/>
              <a:buFont typeface="Lato"/>
              <a:buChar char="●"/>
            </a:pPr>
            <a:r>
              <a:rPr lang="en" sz="1300" u="sng">
                <a:solidFill>
                  <a:schemeClr val="hlink"/>
                </a:solidFill>
                <a:latin typeface="Lato"/>
                <a:ea typeface="Lato"/>
                <a:cs typeface="Lato"/>
                <a:sym typeface="Lato"/>
                <a:hlinkClick r:id="rId4"/>
              </a:rPr>
              <a:t>https://github.com/OU-CS3560/s24-wordle-fibble-6/commit/7dfb7313d5eeefa5cebf06281fb8b68f169c694c</a:t>
            </a:r>
            <a:r>
              <a:rPr lang="en" sz="1300">
                <a:solidFill>
                  <a:srgbClr val="FFFFFF"/>
                </a:solidFill>
                <a:latin typeface="Lato"/>
                <a:ea typeface="Lato"/>
                <a:cs typeface="Lato"/>
                <a:sym typeface="Lato"/>
              </a:rPr>
              <a:t> </a:t>
            </a:r>
            <a:endParaRPr sz="1300">
              <a:solidFill>
                <a:srgbClr val="FFFFFF"/>
              </a:solidFill>
              <a:latin typeface="Lato"/>
              <a:ea typeface="Lato"/>
              <a:cs typeface="Lato"/>
              <a:sym typeface="Lato"/>
            </a:endParaRPr>
          </a:p>
          <a:p>
            <a:pPr indent="0" lvl="0" marL="457200" rtl="0" algn="l">
              <a:spcBef>
                <a:spcPts val="0"/>
              </a:spcBef>
              <a:spcAft>
                <a:spcPts val="0"/>
              </a:spcAft>
              <a:buNone/>
            </a:pPr>
            <a:r>
              <a:t/>
            </a:r>
            <a:endParaRPr sz="1300">
              <a:solidFill>
                <a:srgbClr val="FFFFFF"/>
              </a:solidFill>
              <a:latin typeface="Lato"/>
              <a:ea typeface="Lato"/>
              <a:cs typeface="Lato"/>
              <a:sym typeface="Lato"/>
            </a:endParaRPr>
          </a:p>
          <a:p>
            <a:pPr indent="0" lvl="0" marL="0" rtl="0" algn="l">
              <a:spcBef>
                <a:spcPts val="0"/>
              </a:spcBef>
              <a:spcAft>
                <a:spcPts val="0"/>
              </a:spcAft>
              <a:buNone/>
            </a:pPr>
            <a:r>
              <a:t/>
            </a:r>
            <a:endParaRPr sz="1300">
              <a:solidFill>
                <a:srgbClr val="FFFFFF"/>
              </a:solidFill>
              <a:latin typeface="Lato"/>
              <a:ea typeface="Lato"/>
              <a:cs typeface="Lato"/>
              <a:sym typeface="Lato"/>
            </a:endParaRPr>
          </a:p>
        </p:txBody>
      </p:sp>
      <p:pic>
        <p:nvPicPr>
          <p:cNvPr id="257" name="Google Shape;257;p35"/>
          <p:cNvPicPr preferRelativeResize="0"/>
          <p:nvPr/>
        </p:nvPicPr>
        <p:blipFill rotWithShape="1">
          <a:blip r:embed="rId5">
            <a:alphaModFix/>
          </a:blip>
          <a:srcRect b="0" l="0" r="28443" t="10338"/>
          <a:stretch/>
        </p:blipFill>
        <p:spPr>
          <a:xfrm>
            <a:off x="268175" y="3412413"/>
            <a:ext cx="3534351" cy="1405450"/>
          </a:xfrm>
          <a:prstGeom prst="rect">
            <a:avLst/>
          </a:prstGeom>
          <a:noFill/>
          <a:ln>
            <a:noFill/>
          </a:ln>
        </p:spPr>
      </p:pic>
      <p:pic>
        <p:nvPicPr>
          <p:cNvPr id="258" name="Google Shape;258;p35"/>
          <p:cNvPicPr preferRelativeResize="0"/>
          <p:nvPr/>
        </p:nvPicPr>
        <p:blipFill rotWithShape="1">
          <a:blip r:embed="rId6">
            <a:alphaModFix/>
          </a:blip>
          <a:srcRect b="0" l="0" r="6279" t="0"/>
          <a:stretch/>
        </p:blipFill>
        <p:spPr>
          <a:xfrm>
            <a:off x="3931975" y="3431575"/>
            <a:ext cx="4956575" cy="13671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18"/>
          <p:cNvSpPr txBox="1"/>
          <p:nvPr>
            <p:ph idx="1" type="body"/>
          </p:nvPr>
        </p:nvSpPr>
        <p:spPr>
          <a:xfrm>
            <a:off x="600600" y="1840425"/>
            <a:ext cx="3971400" cy="273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Dalton: </a:t>
            </a:r>
            <a:endParaRPr>
              <a:solidFill>
                <a:schemeClr val="dk1"/>
              </a:solidFill>
            </a:endParaRPr>
          </a:p>
          <a:p>
            <a:pPr indent="-311150" lvl="0" marL="457200" rtl="0" algn="l">
              <a:spcBef>
                <a:spcPts val="0"/>
              </a:spcBef>
              <a:spcAft>
                <a:spcPts val="0"/>
              </a:spcAft>
              <a:buClr>
                <a:schemeClr val="dk1"/>
              </a:buClr>
              <a:buSzPts val="1300"/>
              <a:buChar char="●"/>
            </a:pPr>
            <a:r>
              <a:rPr lang="en">
                <a:solidFill>
                  <a:schemeClr val="dk1"/>
                </a:solidFill>
              </a:rPr>
              <a:t>Macbook Pro, Mac OS</a:t>
            </a:r>
            <a:endParaRPr>
              <a:solidFill>
                <a:schemeClr val="dk1"/>
              </a:solidFill>
            </a:endParaRPr>
          </a:p>
          <a:p>
            <a:pPr indent="0" lvl="0" marL="0" rtl="0" algn="l">
              <a:spcBef>
                <a:spcPts val="0"/>
              </a:spcBef>
              <a:spcAft>
                <a:spcPts val="0"/>
              </a:spcAft>
              <a:buNone/>
            </a:pPr>
            <a:r>
              <a:rPr lang="en">
                <a:solidFill>
                  <a:schemeClr val="dk1"/>
                </a:solidFill>
              </a:rPr>
              <a:t>Cooper: </a:t>
            </a:r>
            <a:endParaRPr>
              <a:solidFill>
                <a:schemeClr val="dk1"/>
              </a:solidFill>
            </a:endParaRPr>
          </a:p>
          <a:p>
            <a:pPr indent="-311150" lvl="0" marL="457200" rtl="0" algn="l">
              <a:spcBef>
                <a:spcPts val="0"/>
              </a:spcBef>
              <a:spcAft>
                <a:spcPts val="0"/>
              </a:spcAft>
              <a:buClr>
                <a:schemeClr val="dk1"/>
              </a:buClr>
              <a:buSzPts val="1300"/>
              <a:buChar char="●"/>
            </a:pPr>
            <a:r>
              <a:rPr lang="en">
                <a:solidFill>
                  <a:schemeClr val="dk1"/>
                </a:solidFill>
              </a:rPr>
              <a:t>Macbook Pro, Mac OS</a:t>
            </a:r>
            <a:endParaRPr>
              <a:solidFill>
                <a:schemeClr val="dk1"/>
              </a:solidFill>
            </a:endParaRPr>
          </a:p>
          <a:p>
            <a:pPr indent="0" lvl="0" marL="0" rtl="0" algn="l">
              <a:spcBef>
                <a:spcPts val="0"/>
              </a:spcBef>
              <a:spcAft>
                <a:spcPts val="0"/>
              </a:spcAft>
              <a:buNone/>
            </a:pPr>
            <a:r>
              <a:rPr lang="en">
                <a:solidFill>
                  <a:schemeClr val="dk1"/>
                </a:solidFill>
              </a:rPr>
              <a:t>Maya:</a:t>
            </a:r>
            <a:endParaRPr>
              <a:solidFill>
                <a:schemeClr val="dk1"/>
              </a:solidFill>
            </a:endParaRPr>
          </a:p>
          <a:p>
            <a:pPr indent="-311150" lvl="0" marL="457200" rtl="0" algn="l">
              <a:spcBef>
                <a:spcPts val="0"/>
              </a:spcBef>
              <a:spcAft>
                <a:spcPts val="0"/>
              </a:spcAft>
              <a:buClr>
                <a:schemeClr val="dk1"/>
              </a:buClr>
              <a:buSzPts val="1300"/>
              <a:buChar char="●"/>
            </a:pPr>
            <a:r>
              <a:rPr lang="en">
                <a:solidFill>
                  <a:schemeClr val="dk1"/>
                </a:solidFill>
              </a:rPr>
              <a:t>Macbook Pro, Mac OS</a:t>
            </a:r>
            <a:endParaRPr>
              <a:solidFill>
                <a:schemeClr val="dk1"/>
              </a:solidFill>
            </a:endParaRPr>
          </a:p>
          <a:p>
            <a:pPr indent="0" lvl="0" marL="0" rtl="0" algn="l">
              <a:spcBef>
                <a:spcPts val="0"/>
              </a:spcBef>
              <a:spcAft>
                <a:spcPts val="0"/>
              </a:spcAft>
              <a:buNone/>
            </a:pPr>
            <a:r>
              <a:rPr lang="en">
                <a:solidFill>
                  <a:schemeClr val="dk1"/>
                </a:solidFill>
              </a:rPr>
              <a:t>Jade:</a:t>
            </a:r>
            <a:endParaRPr>
              <a:solidFill>
                <a:schemeClr val="dk1"/>
              </a:solidFill>
            </a:endParaRPr>
          </a:p>
          <a:p>
            <a:pPr indent="-311150" lvl="0" marL="457200" rtl="0" algn="l">
              <a:spcBef>
                <a:spcPts val="0"/>
              </a:spcBef>
              <a:spcAft>
                <a:spcPts val="0"/>
              </a:spcAft>
              <a:buClr>
                <a:schemeClr val="dk1"/>
              </a:buClr>
              <a:buSzPts val="1300"/>
              <a:buChar char="●"/>
            </a:pPr>
            <a:r>
              <a:rPr lang="en">
                <a:solidFill>
                  <a:schemeClr val="dk1"/>
                </a:solidFill>
              </a:rPr>
              <a:t>Macbook Pro, Mac OS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p:txBody>
      </p:sp>
      <p:sp>
        <p:nvSpPr>
          <p:cNvPr id="142" name="Google Shape;142;p18"/>
          <p:cNvSpPr txBox="1"/>
          <p:nvPr>
            <p:ph type="title"/>
          </p:nvPr>
        </p:nvSpPr>
        <p:spPr>
          <a:xfrm>
            <a:off x="727650" y="56002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Overview</a:t>
            </a:r>
            <a:endParaRPr b="1"/>
          </a:p>
        </p:txBody>
      </p:sp>
      <p:sp>
        <p:nvSpPr>
          <p:cNvPr id="143" name="Google Shape;143;p18"/>
          <p:cNvSpPr txBox="1"/>
          <p:nvPr/>
        </p:nvSpPr>
        <p:spPr>
          <a:xfrm>
            <a:off x="600600" y="1269575"/>
            <a:ext cx="6982500" cy="499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2000">
                <a:solidFill>
                  <a:schemeClr val="dk1"/>
                </a:solidFill>
              </a:rPr>
              <a:t>Meeting Times: Saturdays 12:00PM - 2:00PM</a:t>
            </a:r>
            <a:endParaRPr sz="2000">
              <a:solidFill>
                <a:schemeClr val="dk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3C47D"/>
        </a:solidFill>
      </p:bgPr>
    </p:bg>
    <p:spTree>
      <p:nvGrpSpPr>
        <p:cNvPr id="262" name="Shape 262"/>
        <p:cNvGrpSpPr/>
        <p:nvPr/>
      </p:nvGrpSpPr>
      <p:grpSpPr>
        <a:xfrm>
          <a:off x="0" y="0"/>
          <a:ext cx="0" cy="0"/>
          <a:chOff x="0" y="0"/>
          <a:chExt cx="0" cy="0"/>
        </a:xfrm>
      </p:grpSpPr>
      <p:sp>
        <p:nvSpPr>
          <p:cNvPr id="263" name="Google Shape;263;p36"/>
          <p:cNvSpPr txBox="1"/>
          <p:nvPr>
            <p:ph type="title"/>
          </p:nvPr>
        </p:nvSpPr>
        <p:spPr>
          <a:xfrm>
            <a:off x="727800" y="453125"/>
            <a:ext cx="7688400" cy="705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Dalton</a:t>
            </a:r>
            <a:endParaRPr/>
          </a:p>
        </p:txBody>
      </p:sp>
      <p:sp>
        <p:nvSpPr>
          <p:cNvPr id="264" name="Google Shape;264;p36"/>
          <p:cNvSpPr txBox="1"/>
          <p:nvPr/>
        </p:nvSpPr>
        <p:spPr>
          <a:xfrm>
            <a:off x="600250" y="1407475"/>
            <a:ext cx="7815900" cy="3311700"/>
          </a:xfrm>
          <a:prstGeom prst="rect">
            <a:avLst/>
          </a:prstGeom>
          <a:noFill/>
          <a:ln>
            <a:noFill/>
          </a:ln>
        </p:spPr>
        <p:txBody>
          <a:bodyPr anchorCtr="0" anchor="t" bIns="91425" lIns="91425" spcFirstLastPara="1" rIns="91425" wrap="square" tIns="91425">
            <a:noAutofit/>
          </a:bodyPr>
          <a:lstStyle/>
          <a:p>
            <a:pPr indent="-311150" lvl="0" marL="457200" rtl="0" algn="l">
              <a:spcBef>
                <a:spcPts val="0"/>
              </a:spcBef>
              <a:spcAft>
                <a:spcPts val="0"/>
              </a:spcAft>
              <a:buClr>
                <a:srgbClr val="FFFFFF"/>
              </a:buClr>
              <a:buSzPts val="1300"/>
              <a:buFont typeface="Lato"/>
              <a:buChar char="●"/>
            </a:pPr>
            <a:r>
              <a:rPr lang="en" sz="1300">
                <a:solidFill>
                  <a:srgbClr val="FFFFFF"/>
                </a:solidFill>
                <a:latin typeface="Lato"/>
                <a:ea typeface="Lato"/>
                <a:cs typeface="Lato"/>
                <a:sym typeface="Lato"/>
              </a:rPr>
              <a:t>Created a keyboard component in the main app component, and merged the branch with main</a:t>
            </a:r>
            <a:endParaRPr sz="1300">
              <a:solidFill>
                <a:srgbClr val="FFFFFF"/>
              </a:solidFill>
              <a:latin typeface="Lato"/>
              <a:ea typeface="Lato"/>
              <a:cs typeface="Lato"/>
              <a:sym typeface="Lato"/>
            </a:endParaRPr>
          </a:p>
          <a:p>
            <a:pPr indent="-311150" lvl="0" marL="457200" rtl="0" algn="l">
              <a:spcBef>
                <a:spcPts val="0"/>
              </a:spcBef>
              <a:spcAft>
                <a:spcPts val="0"/>
              </a:spcAft>
              <a:buClr>
                <a:srgbClr val="FFFFFF"/>
              </a:buClr>
              <a:buSzPts val="1300"/>
              <a:buFont typeface="Lato"/>
              <a:buChar char="●"/>
            </a:pPr>
            <a:r>
              <a:rPr lang="en" sz="1300" u="sng">
                <a:solidFill>
                  <a:schemeClr val="hlink"/>
                </a:solidFill>
                <a:latin typeface="Lato"/>
                <a:ea typeface="Lato"/>
                <a:cs typeface="Lato"/>
                <a:sym typeface="Lato"/>
                <a:hlinkClick r:id="rId3"/>
              </a:rPr>
              <a:t>https://github.com/OU-CS3560/s24-wordle-fibble-6/commit/c4fd76e832f88a02facd9af24c45ce4c5dce3a40#diff-5920c0caee89af009a071636c48b91b99f1e64c3f34008f3ddf804e17aada7e3</a:t>
            </a:r>
            <a:endParaRPr sz="1300">
              <a:solidFill>
                <a:srgbClr val="FFFFFF"/>
              </a:solidFill>
              <a:latin typeface="Lato"/>
              <a:ea typeface="Lato"/>
              <a:cs typeface="Lato"/>
              <a:sym typeface="Lato"/>
            </a:endParaRPr>
          </a:p>
          <a:p>
            <a:pPr indent="0" lvl="0" marL="457200" rtl="0" algn="l">
              <a:spcBef>
                <a:spcPts val="0"/>
              </a:spcBef>
              <a:spcAft>
                <a:spcPts val="0"/>
              </a:spcAft>
              <a:buNone/>
            </a:pPr>
            <a:r>
              <a:t/>
            </a:r>
            <a:endParaRPr sz="1300">
              <a:solidFill>
                <a:srgbClr val="FFFFFF"/>
              </a:solidFill>
              <a:latin typeface="Lato"/>
              <a:ea typeface="Lato"/>
              <a:cs typeface="Lato"/>
              <a:sym typeface="Lato"/>
            </a:endParaRPr>
          </a:p>
        </p:txBody>
      </p:sp>
      <p:pic>
        <p:nvPicPr>
          <p:cNvPr id="265" name="Google Shape;265;p36"/>
          <p:cNvPicPr preferRelativeResize="0"/>
          <p:nvPr/>
        </p:nvPicPr>
        <p:blipFill>
          <a:blip r:embed="rId4">
            <a:alphaModFix/>
          </a:blip>
          <a:stretch>
            <a:fillRect/>
          </a:stretch>
        </p:blipFill>
        <p:spPr>
          <a:xfrm>
            <a:off x="1851389" y="2359576"/>
            <a:ext cx="5313611" cy="23596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3C47D"/>
        </a:solidFill>
      </p:bgPr>
    </p:bg>
    <p:spTree>
      <p:nvGrpSpPr>
        <p:cNvPr id="269" name="Shape 269"/>
        <p:cNvGrpSpPr/>
        <p:nvPr/>
      </p:nvGrpSpPr>
      <p:grpSpPr>
        <a:xfrm>
          <a:off x="0" y="0"/>
          <a:ext cx="0" cy="0"/>
          <a:chOff x="0" y="0"/>
          <a:chExt cx="0" cy="0"/>
        </a:xfrm>
      </p:grpSpPr>
      <p:sp>
        <p:nvSpPr>
          <p:cNvPr id="270" name="Google Shape;270;p37"/>
          <p:cNvSpPr txBox="1"/>
          <p:nvPr>
            <p:ph type="title"/>
          </p:nvPr>
        </p:nvSpPr>
        <p:spPr>
          <a:xfrm>
            <a:off x="727800" y="563475"/>
            <a:ext cx="7688400" cy="78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Cooper</a:t>
            </a:r>
            <a:endParaRPr/>
          </a:p>
        </p:txBody>
      </p:sp>
      <p:sp>
        <p:nvSpPr>
          <p:cNvPr id="271" name="Google Shape;271;p37"/>
          <p:cNvSpPr txBox="1"/>
          <p:nvPr/>
        </p:nvSpPr>
        <p:spPr>
          <a:xfrm>
            <a:off x="0" y="1244525"/>
            <a:ext cx="3746700" cy="3327600"/>
          </a:xfrm>
          <a:prstGeom prst="rect">
            <a:avLst/>
          </a:prstGeom>
          <a:noFill/>
          <a:ln>
            <a:noFill/>
          </a:ln>
        </p:spPr>
        <p:txBody>
          <a:bodyPr anchorCtr="0" anchor="t" bIns="91425" lIns="91425" spcFirstLastPara="1" rIns="91425" wrap="square" tIns="91425">
            <a:noAutofit/>
          </a:bodyPr>
          <a:lstStyle/>
          <a:p>
            <a:pPr indent="-311150" lvl="0" marL="457200" rtl="0" algn="l">
              <a:spcBef>
                <a:spcPts val="0"/>
              </a:spcBef>
              <a:spcAft>
                <a:spcPts val="0"/>
              </a:spcAft>
              <a:buClr>
                <a:schemeClr val="lt1"/>
              </a:buClr>
              <a:buSzPts val="1300"/>
              <a:buFont typeface="Lato"/>
              <a:buChar char="●"/>
            </a:pPr>
            <a:r>
              <a:rPr lang="en" sz="1300">
                <a:solidFill>
                  <a:schemeClr val="lt1"/>
                </a:solidFill>
                <a:latin typeface="Lato"/>
                <a:ea typeface="Lato"/>
                <a:cs typeface="Lato"/>
                <a:sym typeface="Lato"/>
              </a:rPr>
              <a:t>Finished almost fully complete prototype of the equation generator</a:t>
            </a:r>
            <a:endParaRPr sz="1300">
              <a:solidFill>
                <a:schemeClr val="lt1"/>
              </a:solidFill>
              <a:latin typeface="Lato"/>
              <a:ea typeface="Lato"/>
              <a:cs typeface="Lato"/>
              <a:sym typeface="Lato"/>
            </a:endParaRPr>
          </a:p>
          <a:p>
            <a:pPr indent="-311150" lvl="0" marL="457200" rtl="0" algn="l">
              <a:spcBef>
                <a:spcPts val="0"/>
              </a:spcBef>
              <a:spcAft>
                <a:spcPts val="0"/>
              </a:spcAft>
              <a:buClr>
                <a:schemeClr val="lt1"/>
              </a:buClr>
              <a:buSzPts val="1300"/>
              <a:buFont typeface="Lato"/>
              <a:buChar char="●"/>
            </a:pPr>
            <a:r>
              <a:rPr lang="en" sz="1300">
                <a:solidFill>
                  <a:schemeClr val="lt1"/>
                </a:solidFill>
                <a:latin typeface="Lato"/>
                <a:ea typeface="Lato"/>
                <a:cs typeface="Lato"/>
                <a:sym typeface="Lato"/>
              </a:rPr>
              <a:t>Will eventually return a file with thousands of equations to be picked at random for Nerdle game</a:t>
            </a:r>
            <a:endParaRPr sz="1300">
              <a:solidFill>
                <a:schemeClr val="lt1"/>
              </a:solidFill>
              <a:latin typeface="Lato"/>
              <a:ea typeface="Lato"/>
              <a:cs typeface="Lato"/>
              <a:sym typeface="Lato"/>
            </a:endParaRPr>
          </a:p>
          <a:p>
            <a:pPr indent="-311150" lvl="0" marL="457200" rtl="0" algn="l">
              <a:spcBef>
                <a:spcPts val="0"/>
              </a:spcBef>
              <a:spcAft>
                <a:spcPts val="0"/>
              </a:spcAft>
              <a:buClr>
                <a:schemeClr val="lt1"/>
              </a:buClr>
              <a:buSzPts val="1300"/>
              <a:buFont typeface="Lato"/>
              <a:buChar char="●"/>
            </a:pPr>
            <a:r>
              <a:rPr lang="en" sz="1300">
                <a:solidFill>
                  <a:schemeClr val="lt1"/>
                </a:solidFill>
                <a:latin typeface="Lato"/>
                <a:ea typeface="Lato"/>
                <a:cs typeface="Lato"/>
                <a:sym typeface="Lato"/>
              </a:rPr>
              <a:t>Linked to current run of equation generator (only generating 1000 equations and missing some of the equation formats): </a:t>
            </a:r>
            <a:r>
              <a:rPr lang="en" sz="1300" u="sng">
                <a:solidFill>
                  <a:schemeClr val="lt1"/>
                </a:solidFill>
                <a:hlinkClick r:id="rId3">
                  <a:extLst>
                    <a:ext uri="{A12FA001-AC4F-418D-AE19-62706E023703}">
                      <ahyp:hlinkClr val="tx"/>
                    </a:ext>
                  </a:extLst>
                </a:hlinkClick>
              </a:rPr>
              <a:t>https://drive.google.com/file/d/1BFon6I3gtSfwrbxfyAJi1oQsx5H-ogCR/view?usp=drive_link</a:t>
            </a:r>
            <a:endParaRPr sz="800">
              <a:solidFill>
                <a:schemeClr val="lt1"/>
              </a:solidFill>
              <a:latin typeface="Lato"/>
              <a:ea typeface="Lato"/>
              <a:cs typeface="Lato"/>
              <a:sym typeface="Lato"/>
            </a:endParaRPr>
          </a:p>
          <a:p>
            <a:pPr indent="0" lvl="0" marL="457200" rtl="0" algn="l">
              <a:spcBef>
                <a:spcPts val="0"/>
              </a:spcBef>
              <a:spcAft>
                <a:spcPts val="0"/>
              </a:spcAft>
              <a:buNone/>
            </a:pPr>
            <a:r>
              <a:t/>
            </a:r>
            <a:endParaRPr sz="1300">
              <a:solidFill>
                <a:schemeClr val="lt1"/>
              </a:solidFill>
              <a:latin typeface="Lato"/>
              <a:ea typeface="Lato"/>
              <a:cs typeface="Lato"/>
              <a:sym typeface="Lato"/>
            </a:endParaRPr>
          </a:p>
        </p:txBody>
      </p:sp>
      <p:pic>
        <p:nvPicPr>
          <p:cNvPr id="272" name="Google Shape;272;p37"/>
          <p:cNvPicPr preferRelativeResize="0"/>
          <p:nvPr/>
        </p:nvPicPr>
        <p:blipFill>
          <a:blip r:embed="rId4">
            <a:alphaModFix/>
          </a:blip>
          <a:stretch>
            <a:fillRect/>
          </a:stretch>
        </p:blipFill>
        <p:spPr>
          <a:xfrm>
            <a:off x="3746700" y="78750"/>
            <a:ext cx="2501926" cy="2723775"/>
          </a:xfrm>
          <a:prstGeom prst="rect">
            <a:avLst/>
          </a:prstGeom>
          <a:noFill/>
          <a:ln>
            <a:noFill/>
          </a:ln>
        </p:spPr>
      </p:pic>
      <p:pic>
        <p:nvPicPr>
          <p:cNvPr id="273" name="Google Shape;273;p37"/>
          <p:cNvPicPr preferRelativeResize="0"/>
          <p:nvPr/>
        </p:nvPicPr>
        <p:blipFill>
          <a:blip r:embed="rId5">
            <a:alphaModFix/>
          </a:blip>
          <a:stretch>
            <a:fillRect/>
          </a:stretch>
        </p:blipFill>
        <p:spPr>
          <a:xfrm>
            <a:off x="6340325" y="893326"/>
            <a:ext cx="2277311" cy="1791299"/>
          </a:xfrm>
          <a:prstGeom prst="rect">
            <a:avLst/>
          </a:prstGeom>
          <a:noFill/>
          <a:ln>
            <a:noFill/>
          </a:ln>
        </p:spPr>
      </p:pic>
      <p:pic>
        <p:nvPicPr>
          <p:cNvPr id="274" name="Google Shape;274;p37"/>
          <p:cNvPicPr preferRelativeResize="0"/>
          <p:nvPr/>
        </p:nvPicPr>
        <p:blipFill>
          <a:blip r:embed="rId6">
            <a:alphaModFix/>
          </a:blip>
          <a:stretch>
            <a:fillRect/>
          </a:stretch>
        </p:blipFill>
        <p:spPr>
          <a:xfrm>
            <a:off x="3746700" y="2868024"/>
            <a:ext cx="2904999" cy="1954526"/>
          </a:xfrm>
          <a:prstGeom prst="rect">
            <a:avLst/>
          </a:prstGeom>
          <a:noFill/>
          <a:ln>
            <a:noFill/>
          </a:ln>
        </p:spPr>
      </p:pic>
      <p:pic>
        <p:nvPicPr>
          <p:cNvPr id="275" name="Google Shape;275;p37"/>
          <p:cNvPicPr preferRelativeResize="0"/>
          <p:nvPr/>
        </p:nvPicPr>
        <p:blipFill>
          <a:blip r:embed="rId7">
            <a:alphaModFix/>
          </a:blip>
          <a:stretch>
            <a:fillRect/>
          </a:stretch>
        </p:blipFill>
        <p:spPr>
          <a:xfrm>
            <a:off x="6782750" y="2755926"/>
            <a:ext cx="1706201" cy="21787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19"/>
          <p:cNvSpPr txBox="1"/>
          <p:nvPr>
            <p:ph type="title"/>
          </p:nvPr>
        </p:nvSpPr>
        <p:spPr>
          <a:xfrm>
            <a:off x="727650" y="56312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Project Information</a:t>
            </a:r>
            <a:endParaRPr b="1"/>
          </a:p>
        </p:txBody>
      </p:sp>
      <p:sp>
        <p:nvSpPr>
          <p:cNvPr id="149" name="Google Shape;149;p19"/>
          <p:cNvSpPr txBox="1"/>
          <p:nvPr>
            <p:ph idx="1" type="body"/>
          </p:nvPr>
        </p:nvSpPr>
        <p:spPr>
          <a:xfrm>
            <a:off x="311700" y="1937300"/>
            <a:ext cx="6437100" cy="26313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n">
                <a:solidFill>
                  <a:schemeClr val="dk1"/>
                </a:solidFill>
              </a:rPr>
              <a:t>We are planning on creating a game “Nerdle”. We plan on implementing this project using a Angular and Node.js frameworks with the end goal of being able to host the working game on GitHub Pages. </a:t>
            </a:r>
            <a:endParaRPr>
              <a:solidFill>
                <a:schemeClr val="dk1"/>
              </a:solidFill>
            </a:endParaRPr>
          </a:p>
          <a:p>
            <a:pPr indent="0" lvl="0" marL="0" rtl="0" algn="just">
              <a:lnSpc>
                <a:spcPct val="115000"/>
              </a:lnSpc>
              <a:spcBef>
                <a:spcPts val="1600"/>
              </a:spcBef>
              <a:spcAft>
                <a:spcPts val="1600"/>
              </a:spcAft>
              <a:buNone/>
            </a:pPr>
            <a:r>
              <a:rPr lang="en">
                <a:solidFill>
                  <a:schemeClr val="dk1"/>
                </a:solidFill>
              </a:rPr>
              <a:t>“Nerdle” allows the player to guess a math equation using a sequence of numbers and operators. Like “Wordle”, the player continues guessing until they have the correct equation. </a:t>
            </a:r>
            <a:endParaRPr>
              <a:solidFill>
                <a:schemeClr val="dk1"/>
              </a:solidFill>
            </a:endParaRPr>
          </a:p>
        </p:txBody>
      </p:sp>
      <p:pic>
        <p:nvPicPr>
          <p:cNvPr id="150" name="Google Shape;150;p19"/>
          <p:cNvPicPr preferRelativeResize="0"/>
          <p:nvPr/>
        </p:nvPicPr>
        <p:blipFill rotWithShape="1">
          <a:blip r:embed="rId3">
            <a:alphaModFix/>
          </a:blip>
          <a:srcRect b="14074" l="33080" r="32400" t="0"/>
          <a:stretch/>
        </p:blipFill>
        <p:spPr>
          <a:xfrm>
            <a:off x="6845375" y="1597300"/>
            <a:ext cx="1986924" cy="234924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20"/>
          <p:cNvSpPr txBox="1"/>
          <p:nvPr>
            <p:ph type="title"/>
          </p:nvPr>
        </p:nvSpPr>
        <p:spPr>
          <a:xfrm>
            <a:off x="642275" y="6172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Project Information</a:t>
            </a:r>
            <a:endParaRPr b="1"/>
          </a:p>
        </p:txBody>
      </p:sp>
      <p:sp>
        <p:nvSpPr>
          <p:cNvPr id="156" name="Google Shape;156;p20"/>
          <p:cNvSpPr txBox="1"/>
          <p:nvPr>
            <p:ph idx="1" type="body"/>
          </p:nvPr>
        </p:nvSpPr>
        <p:spPr>
          <a:xfrm>
            <a:off x="786325" y="1559525"/>
            <a:ext cx="3196200" cy="30096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rPr>
              <a:t>Tool Chain:</a:t>
            </a:r>
            <a:endParaRPr>
              <a:solidFill>
                <a:schemeClr val="dk1"/>
              </a:solidFill>
            </a:endParaRPr>
          </a:p>
          <a:p>
            <a:pPr indent="-342900" lvl="0" marL="457200" rtl="0" algn="l">
              <a:lnSpc>
                <a:spcPct val="115000"/>
              </a:lnSpc>
              <a:spcBef>
                <a:spcPts val="0"/>
              </a:spcBef>
              <a:spcAft>
                <a:spcPts val="0"/>
              </a:spcAft>
              <a:buClr>
                <a:schemeClr val="dk1"/>
              </a:buClr>
              <a:buSzPts val="1800"/>
              <a:buChar char="●"/>
            </a:pPr>
            <a:r>
              <a:rPr lang="en">
                <a:solidFill>
                  <a:schemeClr val="dk1"/>
                </a:solidFill>
              </a:rPr>
              <a:t>Git</a:t>
            </a:r>
            <a:endParaRPr>
              <a:solidFill>
                <a:schemeClr val="dk1"/>
              </a:solidFill>
            </a:endParaRPr>
          </a:p>
          <a:p>
            <a:pPr indent="-342900" lvl="0" marL="457200" rtl="0" algn="l">
              <a:lnSpc>
                <a:spcPct val="115000"/>
              </a:lnSpc>
              <a:spcBef>
                <a:spcPts val="0"/>
              </a:spcBef>
              <a:spcAft>
                <a:spcPts val="0"/>
              </a:spcAft>
              <a:buClr>
                <a:schemeClr val="dk1"/>
              </a:buClr>
              <a:buSzPts val="1800"/>
              <a:buChar char="●"/>
            </a:pPr>
            <a:r>
              <a:rPr lang="en">
                <a:solidFill>
                  <a:schemeClr val="dk1"/>
                </a:solidFill>
              </a:rPr>
              <a:t>Visual Studio Code</a:t>
            </a:r>
            <a:endParaRPr>
              <a:solidFill>
                <a:schemeClr val="dk1"/>
              </a:solidFill>
            </a:endParaRPr>
          </a:p>
          <a:p>
            <a:pPr indent="-342900" lvl="0" marL="457200" rtl="0" algn="l">
              <a:lnSpc>
                <a:spcPct val="115000"/>
              </a:lnSpc>
              <a:spcBef>
                <a:spcPts val="0"/>
              </a:spcBef>
              <a:spcAft>
                <a:spcPts val="0"/>
              </a:spcAft>
              <a:buClr>
                <a:schemeClr val="dk1"/>
              </a:buClr>
              <a:buSzPts val="1800"/>
              <a:buChar char="●"/>
            </a:pPr>
            <a:r>
              <a:rPr lang="en">
                <a:solidFill>
                  <a:schemeClr val="dk1"/>
                </a:solidFill>
              </a:rPr>
              <a:t>Npm</a:t>
            </a:r>
            <a:endParaRPr>
              <a:solidFill>
                <a:schemeClr val="dk1"/>
              </a:solidFill>
            </a:endParaRPr>
          </a:p>
          <a:p>
            <a:pPr indent="-342900" lvl="0" marL="457200" rtl="0" algn="l">
              <a:lnSpc>
                <a:spcPct val="115000"/>
              </a:lnSpc>
              <a:spcBef>
                <a:spcPts val="0"/>
              </a:spcBef>
              <a:spcAft>
                <a:spcPts val="0"/>
              </a:spcAft>
              <a:buClr>
                <a:schemeClr val="dk1"/>
              </a:buClr>
              <a:buSzPts val="1800"/>
              <a:buChar char="●"/>
            </a:pPr>
            <a:r>
              <a:rPr lang="en">
                <a:solidFill>
                  <a:schemeClr val="dk1"/>
                </a:solidFill>
              </a:rPr>
              <a:t>Postman</a:t>
            </a:r>
            <a:endParaRPr>
              <a:solidFill>
                <a:schemeClr val="dk1"/>
              </a:solidFill>
            </a:endParaRPr>
          </a:p>
          <a:p>
            <a:pPr indent="-342900" lvl="0" marL="457200" rtl="0" algn="l">
              <a:lnSpc>
                <a:spcPct val="115000"/>
              </a:lnSpc>
              <a:spcBef>
                <a:spcPts val="0"/>
              </a:spcBef>
              <a:spcAft>
                <a:spcPts val="0"/>
              </a:spcAft>
              <a:buClr>
                <a:schemeClr val="dk1"/>
              </a:buClr>
              <a:buSzPts val="1800"/>
              <a:buChar char="●"/>
            </a:pPr>
            <a:r>
              <a:rPr lang="en">
                <a:solidFill>
                  <a:schemeClr val="dk1"/>
                </a:solidFill>
              </a:rPr>
              <a:t>GitHub</a:t>
            </a:r>
            <a:endParaRPr/>
          </a:p>
        </p:txBody>
      </p:sp>
      <p:sp>
        <p:nvSpPr>
          <p:cNvPr id="157" name="Google Shape;157;p20"/>
          <p:cNvSpPr txBox="1"/>
          <p:nvPr/>
        </p:nvSpPr>
        <p:spPr>
          <a:xfrm>
            <a:off x="3982550" y="1259225"/>
            <a:ext cx="4734600" cy="3309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solidFill>
                  <a:schemeClr val="dk1"/>
                </a:solidFill>
              </a:rPr>
              <a:t>Technology Stack:</a:t>
            </a:r>
            <a:endParaRPr sz="1800">
              <a:solidFill>
                <a:schemeClr val="dk1"/>
              </a:solidFill>
            </a:endParaRPr>
          </a:p>
          <a:p>
            <a:pPr indent="-342900" lvl="0" marL="457200" rtl="0" algn="l">
              <a:lnSpc>
                <a:spcPct val="115000"/>
              </a:lnSpc>
              <a:spcBef>
                <a:spcPts val="0"/>
              </a:spcBef>
              <a:spcAft>
                <a:spcPts val="0"/>
              </a:spcAft>
              <a:buClr>
                <a:schemeClr val="dk1"/>
              </a:buClr>
              <a:buSzPts val="1800"/>
              <a:buChar char="●"/>
            </a:pPr>
            <a:r>
              <a:rPr lang="en" sz="1800">
                <a:solidFill>
                  <a:schemeClr val="dk1"/>
                </a:solidFill>
              </a:rPr>
              <a:t>Frontend</a:t>
            </a:r>
            <a:endParaRPr sz="1800">
              <a:solidFill>
                <a:schemeClr val="dk1"/>
              </a:solidFill>
            </a:endParaRPr>
          </a:p>
          <a:p>
            <a:pPr indent="-342900" lvl="1" marL="914400" rtl="0" algn="l">
              <a:lnSpc>
                <a:spcPct val="115000"/>
              </a:lnSpc>
              <a:spcBef>
                <a:spcPts val="0"/>
              </a:spcBef>
              <a:spcAft>
                <a:spcPts val="0"/>
              </a:spcAft>
              <a:buClr>
                <a:schemeClr val="dk1"/>
              </a:buClr>
              <a:buSzPts val="1800"/>
              <a:buChar char="○"/>
            </a:pPr>
            <a:r>
              <a:rPr lang="en" sz="1800">
                <a:solidFill>
                  <a:schemeClr val="dk1"/>
                </a:solidFill>
              </a:rPr>
              <a:t>Angular</a:t>
            </a:r>
            <a:endParaRPr sz="1800">
              <a:solidFill>
                <a:schemeClr val="dk1"/>
              </a:solidFill>
            </a:endParaRPr>
          </a:p>
          <a:p>
            <a:pPr indent="-342900" lvl="1" marL="914400" rtl="0" algn="l">
              <a:lnSpc>
                <a:spcPct val="115000"/>
              </a:lnSpc>
              <a:spcBef>
                <a:spcPts val="0"/>
              </a:spcBef>
              <a:spcAft>
                <a:spcPts val="0"/>
              </a:spcAft>
              <a:buClr>
                <a:schemeClr val="dk1"/>
              </a:buClr>
              <a:buSzPts val="1800"/>
              <a:buChar char="○"/>
            </a:pPr>
            <a:r>
              <a:rPr lang="en" sz="1800">
                <a:solidFill>
                  <a:schemeClr val="dk1"/>
                </a:solidFill>
              </a:rPr>
              <a:t>Typescript</a:t>
            </a:r>
            <a:endParaRPr sz="1800">
              <a:solidFill>
                <a:schemeClr val="dk1"/>
              </a:solidFill>
            </a:endParaRPr>
          </a:p>
          <a:p>
            <a:pPr indent="-342900" lvl="1" marL="914400" rtl="0" algn="l">
              <a:lnSpc>
                <a:spcPct val="115000"/>
              </a:lnSpc>
              <a:spcBef>
                <a:spcPts val="0"/>
              </a:spcBef>
              <a:spcAft>
                <a:spcPts val="0"/>
              </a:spcAft>
              <a:buClr>
                <a:schemeClr val="dk1"/>
              </a:buClr>
              <a:buSzPts val="1800"/>
              <a:buChar char="○"/>
            </a:pPr>
            <a:r>
              <a:rPr lang="en" sz="1800">
                <a:solidFill>
                  <a:schemeClr val="dk1"/>
                </a:solidFill>
              </a:rPr>
              <a:t>Figma (for design)</a:t>
            </a:r>
            <a:endParaRPr sz="1800">
              <a:solidFill>
                <a:schemeClr val="dk1"/>
              </a:solidFill>
            </a:endParaRPr>
          </a:p>
          <a:p>
            <a:pPr indent="-342900" lvl="0" marL="457200" rtl="0" algn="l">
              <a:lnSpc>
                <a:spcPct val="115000"/>
              </a:lnSpc>
              <a:spcBef>
                <a:spcPts val="0"/>
              </a:spcBef>
              <a:spcAft>
                <a:spcPts val="0"/>
              </a:spcAft>
              <a:buClr>
                <a:schemeClr val="dk1"/>
              </a:buClr>
              <a:buSzPts val="1800"/>
              <a:buChar char="●"/>
            </a:pPr>
            <a:r>
              <a:rPr lang="en" sz="1800">
                <a:solidFill>
                  <a:schemeClr val="dk1"/>
                </a:solidFill>
              </a:rPr>
              <a:t>Backend</a:t>
            </a:r>
            <a:endParaRPr sz="1800">
              <a:solidFill>
                <a:schemeClr val="dk1"/>
              </a:solidFill>
            </a:endParaRPr>
          </a:p>
          <a:p>
            <a:pPr indent="-342900" lvl="1" marL="914400" rtl="0" algn="l">
              <a:lnSpc>
                <a:spcPct val="115000"/>
              </a:lnSpc>
              <a:spcBef>
                <a:spcPts val="0"/>
              </a:spcBef>
              <a:spcAft>
                <a:spcPts val="0"/>
              </a:spcAft>
              <a:buClr>
                <a:schemeClr val="dk1"/>
              </a:buClr>
              <a:buSzPts val="1800"/>
              <a:buChar char="○"/>
            </a:pPr>
            <a:r>
              <a:rPr lang="en" sz="1800">
                <a:solidFill>
                  <a:schemeClr val="dk1"/>
                </a:solidFill>
              </a:rPr>
              <a:t>Node.js</a:t>
            </a:r>
            <a:endParaRPr sz="1800">
              <a:solidFill>
                <a:schemeClr val="dk1"/>
              </a:solidFill>
            </a:endParaRPr>
          </a:p>
          <a:p>
            <a:pPr indent="-342900" lvl="1" marL="914400" rtl="0" algn="l">
              <a:lnSpc>
                <a:spcPct val="115000"/>
              </a:lnSpc>
              <a:spcBef>
                <a:spcPts val="0"/>
              </a:spcBef>
              <a:spcAft>
                <a:spcPts val="0"/>
              </a:spcAft>
              <a:buClr>
                <a:schemeClr val="dk1"/>
              </a:buClr>
              <a:buSzPts val="1800"/>
              <a:buChar char="○"/>
            </a:pPr>
            <a:r>
              <a:rPr lang="en" sz="1800">
                <a:solidFill>
                  <a:schemeClr val="dk1"/>
                </a:solidFill>
              </a:rPr>
              <a:t>SQLite</a:t>
            </a:r>
            <a:endParaRPr sz="1800">
              <a:solidFill>
                <a:schemeClr val="dk1"/>
              </a:solidFill>
            </a:endParaRPr>
          </a:p>
          <a:p>
            <a:pPr indent="-342900" lvl="1" marL="914400" rtl="0" algn="l">
              <a:lnSpc>
                <a:spcPct val="115000"/>
              </a:lnSpc>
              <a:spcBef>
                <a:spcPts val="0"/>
              </a:spcBef>
              <a:spcAft>
                <a:spcPts val="0"/>
              </a:spcAft>
              <a:buClr>
                <a:schemeClr val="dk1"/>
              </a:buClr>
              <a:buSzPts val="1800"/>
              <a:buChar char="○"/>
            </a:pPr>
            <a:r>
              <a:rPr lang="en" sz="1800">
                <a:solidFill>
                  <a:schemeClr val="dk1"/>
                </a:solidFill>
              </a:rPr>
              <a:t>Postman (for testing endpoints)</a:t>
            </a:r>
            <a:endParaRPr sz="1800">
              <a:solidFill>
                <a:schemeClr val="dk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21"/>
          <p:cNvSpPr txBox="1"/>
          <p:nvPr>
            <p:ph type="title"/>
          </p:nvPr>
        </p:nvSpPr>
        <p:spPr>
          <a:xfrm>
            <a:off x="681000" y="54372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Past Work Summary </a:t>
            </a:r>
            <a:endParaRPr b="1"/>
          </a:p>
        </p:txBody>
      </p:sp>
      <p:sp>
        <p:nvSpPr>
          <p:cNvPr id="163" name="Google Shape;163;p21"/>
          <p:cNvSpPr txBox="1"/>
          <p:nvPr>
            <p:ph idx="1" type="body"/>
          </p:nvPr>
        </p:nvSpPr>
        <p:spPr>
          <a:xfrm>
            <a:off x="727650" y="154612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Clr>
                <a:schemeClr val="dk1"/>
              </a:buClr>
              <a:buSzPts val="1300"/>
              <a:buChar char="➔"/>
            </a:pPr>
            <a:r>
              <a:rPr lang="en">
                <a:solidFill>
                  <a:schemeClr val="dk1"/>
                </a:solidFill>
              </a:rPr>
              <a:t>Designed Nerdle webpage in Figma (Cooper)</a:t>
            </a:r>
            <a:endParaRPr>
              <a:solidFill>
                <a:schemeClr val="dk1"/>
              </a:solidFill>
            </a:endParaRPr>
          </a:p>
          <a:p>
            <a:pPr indent="-311150" lvl="0" marL="457200" rtl="0" algn="l">
              <a:spcBef>
                <a:spcPts val="1000"/>
              </a:spcBef>
              <a:spcAft>
                <a:spcPts val="0"/>
              </a:spcAft>
              <a:buClr>
                <a:schemeClr val="dk1"/>
              </a:buClr>
              <a:buSzPts val="1300"/>
              <a:buChar char="➔"/>
            </a:pPr>
            <a:r>
              <a:rPr lang="en">
                <a:solidFill>
                  <a:schemeClr val="dk1"/>
                </a:solidFill>
              </a:rPr>
              <a:t>Researched implementation (Maya)</a:t>
            </a:r>
            <a:endParaRPr>
              <a:solidFill>
                <a:schemeClr val="dk1"/>
              </a:solidFill>
            </a:endParaRPr>
          </a:p>
          <a:p>
            <a:pPr indent="-298450" lvl="1" marL="914400" rtl="0" algn="l">
              <a:spcBef>
                <a:spcPts val="1000"/>
              </a:spcBef>
              <a:spcAft>
                <a:spcPts val="0"/>
              </a:spcAft>
              <a:buClr>
                <a:schemeClr val="dk1"/>
              </a:buClr>
              <a:buSzPts val="1100"/>
              <a:buChar char="◆"/>
            </a:pPr>
            <a:r>
              <a:rPr lang="en">
                <a:solidFill>
                  <a:schemeClr val="dk1"/>
                </a:solidFill>
              </a:rPr>
              <a:t>Installed Node.js and nvm </a:t>
            </a:r>
            <a:endParaRPr>
              <a:solidFill>
                <a:schemeClr val="dk1"/>
              </a:solidFill>
            </a:endParaRPr>
          </a:p>
          <a:p>
            <a:pPr indent="-298450" lvl="1" marL="914400" rtl="0" algn="l">
              <a:spcBef>
                <a:spcPts val="1000"/>
              </a:spcBef>
              <a:spcAft>
                <a:spcPts val="0"/>
              </a:spcAft>
              <a:buClr>
                <a:schemeClr val="dk1"/>
              </a:buClr>
              <a:buSzPts val="1100"/>
              <a:buChar char="◆"/>
            </a:pPr>
            <a:r>
              <a:rPr lang="en">
                <a:solidFill>
                  <a:schemeClr val="dk1"/>
                </a:solidFill>
              </a:rPr>
              <a:t>Installed Angular </a:t>
            </a:r>
            <a:endParaRPr>
              <a:solidFill>
                <a:schemeClr val="dk1"/>
              </a:solidFill>
            </a:endParaRPr>
          </a:p>
          <a:p>
            <a:pPr indent="-311150" lvl="0" marL="457200" rtl="0" algn="l">
              <a:spcBef>
                <a:spcPts val="1000"/>
              </a:spcBef>
              <a:spcAft>
                <a:spcPts val="0"/>
              </a:spcAft>
              <a:buClr>
                <a:schemeClr val="dk1"/>
              </a:buClr>
              <a:buSzPts val="1300"/>
              <a:buChar char="➔"/>
            </a:pPr>
            <a:r>
              <a:rPr lang="en">
                <a:solidFill>
                  <a:schemeClr val="dk1"/>
                </a:solidFill>
              </a:rPr>
              <a:t>Updated the Team README (Dalton)</a:t>
            </a:r>
            <a:endParaRPr>
              <a:solidFill>
                <a:schemeClr val="dk1"/>
              </a:solidFill>
            </a:endParaRPr>
          </a:p>
          <a:p>
            <a:pPr indent="-311150" lvl="0" marL="457200" rtl="0" algn="l">
              <a:spcBef>
                <a:spcPts val="1000"/>
              </a:spcBef>
              <a:spcAft>
                <a:spcPts val="1000"/>
              </a:spcAft>
              <a:buClr>
                <a:schemeClr val="dk1"/>
              </a:buClr>
              <a:buSzPts val="1300"/>
              <a:buChar char="➔"/>
            </a:pPr>
            <a:r>
              <a:rPr lang="en">
                <a:solidFill>
                  <a:schemeClr val="dk1"/>
                </a:solidFill>
              </a:rPr>
              <a:t>Made the Checkpoint presentation and tasks for next time (Jade)</a:t>
            </a:r>
            <a:endParaRPr>
              <a:solidFill>
                <a:schemeClr val="dk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7" name="Shape 167"/>
        <p:cNvGrpSpPr/>
        <p:nvPr/>
      </p:nvGrpSpPr>
      <p:grpSpPr>
        <a:xfrm>
          <a:off x="0" y="0"/>
          <a:ext cx="0" cy="0"/>
          <a:chOff x="0" y="0"/>
          <a:chExt cx="0" cy="0"/>
        </a:xfrm>
      </p:grpSpPr>
      <p:sp>
        <p:nvSpPr>
          <p:cNvPr id="168" name="Google Shape;168;p22"/>
          <p:cNvSpPr txBox="1"/>
          <p:nvPr>
            <p:ph type="title"/>
          </p:nvPr>
        </p:nvSpPr>
        <p:spPr>
          <a:xfrm>
            <a:off x="681000" y="5824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Next Checkpoint Plan</a:t>
            </a:r>
            <a:endParaRPr b="1"/>
          </a:p>
        </p:txBody>
      </p:sp>
      <p:sp>
        <p:nvSpPr>
          <p:cNvPr id="169" name="Google Shape;169;p22"/>
          <p:cNvSpPr txBox="1"/>
          <p:nvPr>
            <p:ph idx="1" type="body"/>
          </p:nvPr>
        </p:nvSpPr>
        <p:spPr>
          <a:xfrm>
            <a:off x="727650" y="1362075"/>
            <a:ext cx="7688700" cy="2261100"/>
          </a:xfrm>
          <a:prstGeom prst="rect">
            <a:avLst/>
          </a:prstGeom>
        </p:spPr>
        <p:txBody>
          <a:bodyPr anchorCtr="0" anchor="t" bIns="91425" lIns="91425" spcFirstLastPara="1" rIns="91425" wrap="square" tIns="91425">
            <a:noAutofit/>
          </a:bodyPr>
          <a:lstStyle/>
          <a:p>
            <a:pPr indent="-342900" lvl="0" marL="457200" rtl="0" algn="l">
              <a:lnSpc>
                <a:spcPct val="80000"/>
              </a:lnSpc>
              <a:spcBef>
                <a:spcPts val="0"/>
              </a:spcBef>
              <a:spcAft>
                <a:spcPts val="0"/>
              </a:spcAft>
              <a:buClr>
                <a:schemeClr val="dk1"/>
              </a:buClr>
              <a:buSzPts val="1800"/>
              <a:buChar char="➔"/>
            </a:pPr>
            <a:r>
              <a:rPr lang="en">
                <a:solidFill>
                  <a:schemeClr val="dk1"/>
                </a:solidFill>
              </a:rPr>
              <a:t>Begin working on backend implementation with Node</a:t>
            </a:r>
            <a:endParaRPr>
              <a:solidFill>
                <a:schemeClr val="dk1"/>
              </a:solidFill>
            </a:endParaRPr>
          </a:p>
          <a:p>
            <a:pPr indent="-342900" lvl="1" marL="914400" rtl="0" algn="l">
              <a:lnSpc>
                <a:spcPct val="80000"/>
              </a:lnSpc>
              <a:spcBef>
                <a:spcPts val="1000"/>
              </a:spcBef>
              <a:spcAft>
                <a:spcPts val="0"/>
              </a:spcAft>
              <a:buClr>
                <a:schemeClr val="dk1"/>
              </a:buClr>
              <a:buSzPts val="1800"/>
              <a:buChar char="◆"/>
            </a:pPr>
            <a:r>
              <a:rPr lang="en" sz="1800">
                <a:solidFill>
                  <a:schemeClr val="dk1"/>
                </a:solidFill>
              </a:rPr>
              <a:t>Variable Storage</a:t>
            </a:r>
            <a:endParaRPr sz="1800">
              <a:solidFill>
                <a:schemeClr val="dk1"/>
              </a:solidFill>
            </a:endParaRPr>
          </a:p>
          <a:p>
            <a:pPr indent="-342900" lvl="2" marL="1371600" rtl="0" algn="l">
              <a:lnSpc>
                <a:spcPct val="80000"/>
              </a:lnSpc>
              <a:spcBef>
                <a:spcPts val="1000"/>
              </a:spcBef>
              <a:spcAft>
                <a:spcPts val="0"/>
              </a:spcAft>
              <a:buClr>
                <a:schemeClr val="dk1"/>
              </a:buClr>
              <a:buSzPts val="1800"/>
              <a:buChar char="●"/>
            </a:pPr>
            <a:r>
              <a:rPr lang="en" sz="1800">
                <a:solidFill>
                  <a:schemeClr val="dk1"/>
                </a:solidFill>
              </a:rPr>
              <a:t>Using SQLite – but might not implement a database if not necessary</a:t>
            </a:r>
            <a:endParaRPr sz="1800">
              <a:solidFill>
                <a:schemeClr val="dk1"/>
              </a:solidFill>
            </a:endParaRPr>
          </a:p>
          <a:p>
            <a:pPr indent="-342900" lvl="2" marL="1371600" rtl="0" algn="l">
              <a:lnSpc>
                <a:spcPct val="80000"/>
              </a:lnSpc>
              <a:spcBef>
                <a:spcPts val="1000"/>
              </a:spcBef>
              <a:spcAft>
                <a:spcPts val="0"/>
              </a:spcAft>
              <a:buClr>
                <a:schemeClr val="dk1"/>
              </a:buClr>
              <a:buSzPts val="1800"/>
              <a:buChar char="●"/>
            </a:pPr>
            <a:r>
              <a:rPr lang="en" sz="1800">
                <a:solidFill>
                  <a:schemeClr val="dk1"/>
                </a:solidFill>
              </a:rPr>
              <a:t>What do we need to store/what variables do we need the player to be able to communicate with</a:t>
            </a:r>
            <a:endParaRPr sz="1800">
              <a:solidFill>
                <a:schemeClr val="dk1"/>
              </a:solidFill>
            </a:endParaRPr>
          </a:p>
          <a:p>
            <a:pPr indent="-342900" lvl="1" marL="914400" rtl="0" algn="l">
              <a:lnSpc>
                <a:spcPct val="80000"/>
              </a:lnSpc>
              <a:spcBef>
                <a:spcPts val="1000"/>
              </a:spcBef>
              <a:spcAft>
                <a:spcPts val="0"/>
              </a:spcAft>
              <a:buClr>
                <a:schemeClr val="dk1"/>
              </a:buClr>
              <a:buSzPts val="1800"/>
              <a:buChar char="◆"/>
            </a:pPr>
            <a:r>
              <a:rPr lang="en" sz="1800">
                <a:solidFill>
                  <a:schemeClr val="dk1"/>
                </a:solidFill>
              </a:rPr>
              <a:t>Page routing</a:t>
            </a:r>
            <a:endParaRPr sz="1800">
              <a:solidFill>
                <a:schemeClr val="dk1"/>
              </a:solidFill>
            </a:endParaRPr>
          </a:p>
          <a:p>
            <a:pPr indent="-342900" lvl="2" marL="1371600" rtl="0" algn="l">
              <a:lnSpc>
                <a:spcPct val="80000"/>
              </a:lnSpc>
              <a:spcBef>
                <a:spcPts val="1000"/>
              </a:spcBef>
              <a:spcAft>
                <a:spcPts val="0"/>
              </a:spcAft>
              <a:buClr>
                <a:schemeClr val="dk1"/>
              </a:buClr>
              <a:buSzPts val="1800"/>
              <a:buChar char="●"/>
            </a:pPr>
            <a:r>
              <a:rPr lang="en" sz="1800">
                <a:solidFill>
                  <a:schemeClr val="dk1"/>
                </a:solidFill>
              </a:rPr>
              <a:t>Check using Postman </a:t>
            </a:r>
            <a:endParaRPr sz="1800">
              <a:solidFill>
                <a:schemeClr val="dk1"/>
              </a:solidFill>
            </a:endParaRPr>
          </a:p>
          <a:p>
            <a:pPr indent="-342900" lvl="1" marL="914400" rtl="0" algn="l">
              <a:lnSpc>
                <a:spcPct val="80000"/>
              </a:lnSpc>
              <a:spcBef>
                <a:spcPts val="1000"/>
              </a:spcBef>
              <a:spcAft>
                <a:spcPts val="0"/>
              </a:spcAft>
              <a:buClr>
                <a:schemeClr val="dk1"/>
              </a:buClr>
              <a:buSzPts val="1800"/>
              <a:buChar char="◆"/>
            </a:pPr>
            <a:r>
              <a:rPr lang="en" sz="1800">
                <a:solidFill>
                  <a:schemeClr val="dk1"/>
                </a:solidFill>
              </a:rPr>
              <a:t>Validation</a:t>
            </a:r>
            <a:endParaRPr sz="1800">
              <a:solidFill>
                <a:schemeClr val="dk1"/>
              </a:solidFill>
            </a:endParaRPr>
          </a:p>
          <a:p>
            <a:pPr indent="-342900" lvl="2" marL="1371600" rtl="0" algn="l">
              <a:lnSpc>
                <a:spcPct val="80000"/>
              </a:lnSpc>
              <a:spcBef>
                <a:spcPts val="1000"/>
              </a:spcBef>
              <a:spcAft>
                <a:spcPts val="0"/>
              </a:spcAft>
              <a:buClr>
                <a:schemeClr val="dk1"/>
              </a:buClr>
              <a:buSzPts val="1800"/>
              <a:buChar char="●"/>
            </a:pPr>
            <a:r>
              <a:rPr lang="en" sz="1800">
                <a:solidFill>
                  <a:schemeClr val="dk1"/>
                </a:solidFill>
              </a:rPr>
              <a:t>Also will use Postman to check return codes</a:t>
            </a:r>
            <a:endParaRPr sz="1800">
              <a:solidFill>
                <a:schemeClr val="dk1"/>
              </a:solidFill>
            </a:endParaRPr>
          </a:p>
          <a:p>
            <a:pPr indent="-342900" lvl="0" marL="457200" rtl="0" algn="l">
              <a:lnSpc>
                <a:spcPct val="80000"/>
              </a:lnSpc>
              <a:spcBef>
                <a:spcPts val="1000"/>
              </a:spcBef>
              <a:spcAft>
                <a:spcPts val="0"/>
              </a:spcAft>
              <a:buClr>
                <a:schemeClr val="dk1"/>
              </a:buClr>
              <a:buSzPts val="1800"/>
              <a:buChar char="➔"/>
            </a:pPr>
            <a:r>
              <a:rPr lang="en">
                <a:solidFill>
                  <a:schemeClr val="dk1"/>
                </a:solidFill>
              </a:rPr>
              <a:t>Game plan Backend Services and Unit Testing implementation</a:t>
            </a:r>
            <a:endParaRPr>
              <a:solidFill>
                <a:schemeClr val="dk1"/>
              </a:solidFill>
            </a:endParaRPr>
          </a:p>
          <a:p>
            <a:pPr indent="0" lvl="0" marL="0" rtl="0" algn="l">
              <a:lnSpc>
                <a:spcPct val="95000"/>
              </a:lnSpc>
              <a:spcBef>
                <a:spcPts val="1000"/>
              </a:spcBef>
              <a:spcAft>
                <a:spcPts val="160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3C47D"/>
        </a:solidFill>
      </p:bgPr>
    </p:bg>
    <p:spTree>
      <p:nvGrpSpPr>
        <p:cNvPr id="173" name="Shape 173"/>
        <p:cNvGrpSpPr/>
        <p:nvPr/>
      </p:nvGrpSpPr>
      <p:grpSpPr>
        <a:xfrm>
          <a:off x="0" y="0"/>
          <a:ext cx="0" cy="0"/>
          <a:chOff x="0" y="0"/>
          <a:chExt cx="0" cy="0"/>
        </a:xfrm>
      </p:grpSpPr>
      <p:sp>
        <p:nvSpPr>
          <p:cNvPr id="174" name="Google Shape;174;p2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Meeting Attendance Sheet</a:t>
            </a:r>
            <a:endParaRPr b="1"/>
          </a:p>
        </p:txBody>
      </p:sp>
      <p:sp>
        <p:nvSpPr>
          <p:cNvPr id="175" name="Google Shape;175;p2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02/03/2024 - All members attended</a:t>
            </a:r>
            <a:endParaRPr>
              <a:solidFill>
                <a:schemeClr val="dk1"/>
              </a:solidFill>
            </a:endParaRPr>
          </a:p>
          <a:p>
            <a:pPr indent="0" lvl="0" marL="0" rtl="0" algn="l">
              <a:spcBef>
                <a:spcPts val="1600"/>
              </a:spcBef>
              <a:spcAft>
                <a:spcPts val="1600"/>
              </a:spcAft>
              <a:buNone/>
            </a:pPr>
            <a:r>
              <a:rPr lang="en">
                <a:solidFill>
                  <a:schemeClr val="dk1"/>
                </a:solidFill>
              </a:rPr>
              <a:t>02/10/2024 - All members attended</a:t>
            </a:r>
            <a:endParaRPr>
              <a:solidFill>
                <a:schemeClr val="dk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3C47D"/>
        </a:solidFill>
      </p:bgPr>
    </p:bg>
    <p:spTree>
      <p:nvGrpSpPr>
        <p:cNvPr id="179" name="Shape 179"/>
        <p:cNvGrpSpPr/>
        <p:nvPr/>
      </p:nvGrpSpPr>
      <p:grpSpPr>
        <a:xfrm>
          <a:off x="0" y="0"/>
          <a:ext cx="0" cy="0"/>
          <a:chOff x="0" y="0"/>
          <a:chExt cx="0" cy="0"/>
        </a:xfrm>
      </p:grpSpPr>
      <p:sp>
        <p:nvSpPr>
          <p:cNvPr id="180" name="Google Shape;180;p24"/>
          <p:cNvSpPr txBox="1"/>
          <p:nvPr>
            <p:ph type="title"/>
          </p:nvPr>
        </p:nvSpPr>
        <p:spPr>
          <a:xfrm>
            <a:off x="613200" y="47592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Cooper Young</a:t>
            </a:r>
            <a:endParaRPr b="1"/>
          </a:p>
        </p:txBody>
      </p:sp>
      <p:sp>
        <p:nvSpPr>
          <p:cNvPr id="181" name="Google Shape;181;p24"/>
          <p:cNvSpPr txBox="1"/>
          <p:nvPr/>
        </p:nvSpPr>
        <p:spPr>
          <a:xfrm>
            <a:off x="311700" y="1200925"/>
            <a:ext cx="2726400" cy="33720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Clr>
                <a:schemeClr val="dk1"/>
              </a:buClr>
              <a:buSzPts val="1600"/>
              <a:buChar char="●"/>
            </a:pPr>
            <a:r>
              <a:rPr lang="en" sz="1600">
                <a:solidFill>
                  <a:schemeClr val="dk1"/>
                </a:solidFill>
              </a:rPr>
              <a:t>Created a mockup of the Nerdle game in Figma</a:t>
            </a:r>
            <a:endParaRPr sz="1600">
              <a:solidFill>
                <a:schemeClr val="dk1"/>
              </a:solidFill>
            </a:endParaRPr>
          </a:p>
          <a:p>
            <a:pPr indent="-330200" lvl="1" marL="914400" rtl="0" algn="l">
              <a:spcBef>
                <a:spcPts val="0"/>
              </a:spcBef>
              <a:spcAft>
                <a:spcPts val="0"/>
              </a:spcAft>
              <a:buClr>
                <a:schemeClr val="dk1"/>
              </a:buClr>
              <a:buSzPts val="1600"/>
              <a:buChar char="○"/>
            </a:pPr>
            <a:r>
              <a:rPr lang="en" sz="1600">
                <a:solidFill>
                  <a:schemeClr val="dk1"/>
                </a:solidFill>
              </a:rPr>
              <a:t>Gives the team a plan moving forward and when designing Angular components</a:t>
            </a:r>
            <a:endParaRPr sz="1600">
              <a:solidFill>
                <a:schemeClr val="dk1"/>
              </a:solidFill>
            </a:endParaRPr>
          </a:p>
          <a:p>
            <a:pPr indent="0" lvl="0" marL="0" rtl="0" algn="l">
              <a:spcBef>
                <a:spcPts val="0"/>
              </a:spcBef>
              <a:spcAft>
                <a:spcPts val="0"/>
              </a:spcAft>
              <a:buNone/>
            </a:pPr>
            <a:r>
              <a:t/>
            </a:r>
            <a:endParaRPr sz="1600">
              <a:solidFill>
                <a:schemeClr val="dk1"/>
              </a:solidFill>
            </a:endParaRPr>
          </a:p>
          <a:p>
            <a:pPr indent="0" lvl="0" marL="0" rtl="0" algn="l">
              <a:spcBef>
                <a:spcPts val="0"/>
              </a:spcBef>
              <a:spcAft>
                <a:spcPts val="0"/>
              </a:spcAft>
              <a:buNone/>
            </a:pPr>
            <a:r>
              <a:t/>
            </a:r>
            <a:endParaRPr sz="1600">
              <a:solidFill>
                <a:schemeClr val="dk1"/>
              </a:solidFill>
            </a:endParaRPr>
          </a:p>
          <a:p>
            <a:pPr indent="0" lvl="0" marL="0" rtl="0" algn="l">
              <a:spcBef>
                <a:spcPts val="0"/>
              </a:spcBef>
              <a:spcAft>
                <a:spcPts val="0"/>
              </a:spcAft>
              <a:buClr>
                <a:schemeClr val="dk1"/>
              </a:buClr>
              <a:buSzPts val="1100"/>
              <a:buFont typeface="Arial"/>
              <a:buNone/>
            </a:pPr>
            <a:r>
              <a:rPr lang="en" sz="1600" u="sng">
                <a:solidFill>
                  <a:schemeClr val="accent5"/>
                </a:solidFill>
                <a:hlinkClick r:id="rId3">
                  <a:extLst>
                    <a:ext uri="{A12FA001-AC4F-418D-AE19-62706E023703}">
                      <ahyp:hlinkClr val="tx"/>
                    </a:ext>
                  </a:extLst>
                </a:hlinkClick>
              </a:rPr>
              <a:t>Figma Link</a:t>
            </a:r>
            <a:endParaRPr sz="1600">
              <a:solidFill>
                <a:schemeClr val="dk1"/>
              </a:solidFill>
            </a:endParaRPr>
          </a:p>
        </p:txBody>
      </p:sp>
      <p:pic>
        <p:nvPicPr>
          <p:cNvPr id="182" name="Google Shape;182;p24"/>
          <p:cNvPicPr preferRelativeResize="0"/>
          <p:nvPr/>
        </p:nvPicPr>
        <p:blipFill>
          <a:blip r:embed="rId4">
            <a:alphaModFix/>
          </a:blip>
          <a:stretch>
            <a:fillRect/>
          </a:stretch>
        </p:blipFill>
        <p:spPr>
          <a:xfrm>
            <a:off x="3520625" y="948351"/>
            <a:ext cx="5790975" cy="36245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3C47D"/>
        </a:solidFill>
      </p:bgPr>
    </p:bg>
    <p:spTree>
      <p:nvGrpSpPr>
        <p:cNvPr id="186" name="Shape 186"/>
        <p:cNvGrpSpPr/>
        <p:nvPr/>
      </p:nvGrpSpPr>
      <p:grpSpPr>
        <a:xfrm>
          <a:off x="0" y="0"/>
          <a:ext cx="0" cy="0"/>
          <a:chOff x="0" y="0"/>
          <a:chExt cx="0" cy="0"/>
        </a:xfrm>
      </p:grpSpPr>
      <p:sp>
        <p:nvSpPr>
          <p:cNvPr id="187" name="Google Shape;187;p25"/>
          <p:cNvSpPr txBox="1"/>
          <p:nvPr>
            <p:ph idx="1" type="body"/>
          </p:nvPr>
        </p:nvSpPr>
        <p:spPr>
          <a:xfrm>
            <a:off x="311700" y="1152475"/>
            <a:ext cx="2485800" cy="34164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Clr>
                <a:schemeClr val="dk1"/>
              </a:buClr>
              <a:buSzPts val="1600"/>
              <a:buChar char="●"/>
            </a:pPr>
            <a:r>
              <a:rPr lang="en" sz="1600">
                <a:solidFill>
                  <a:schemeClr val="dk1"/>
                </a:solidFill>
              </a:rPr>
              <a:t>Got npm, nvm, and the Angular CLI to function</a:t>
            </a:r>
            <a:endParaRPr sz="1600">
              <a:solidFill>
                <a:schemeClr val="dk1"/>
              </a:solidFill>
            </a:endParaRPr>
          </a:p>
          <a:p>
            <a:pPr indent="-330200" lvl="0" marL="457200" rtl="0" algn="l">
              <a:spcBef>
                <a:spcPts val="1600"/>
              </a:spcBef>
              <a:spcAft>
                <a:spcPts val="0"/>
              </a:spcAft>
              <a:buClr>
                <a:schemeClr val="dk1"/>
              </a:buClr>
              <a:buSzPts val="1600"/>
              <a:buChar char="●"/>
            </a:pPr>
            <a:r>
              <a:rPr lang="en" sz="1600">
                <a:solidFill>
                  <a:schemeClr val="dk1"/>
                </a:solidFill>
              </a:rPr>
              <a:t>Used Angular CLI to import framework for a webapp. </a:t>
            </a:r>
            <a:endParaRPr sz="1600">
              <a:solidFill>
                <a:schemeClr val="dk1"/>
              </a:solidFill>
            </a:endParaRPr>
          </a:p>
          <a:p>
            <a:pPr indent="-330200" lvl="1" marL="914400" rtl="0" algn="l">
              <a:spcBef>
                <a:spcPts val="1600"/>
              </a:spcBef>
              <a:spcAft>
                <a:spcPts val="0"/>
              </a:spcAft>
              <a:buClr>
                <a:schemeClr val="dk1"/>
              </a:buClr>
              <a:buSzPts val="1600"/>
              <a:buChar char="○"/>
            </a:pPr>
            <a:r>
              <a:rPr lang="en" sz="1600">
                <a:solidFill>
                  <a:schemeClr val="dk1"/>
                </a:solidFill>
              </a:rPr>
              <a:t>Committed to Repo</a:t>
            </a:r>
            <a:endParaRPr sz="1600">
              <a:solidFill>
                <a:schemeClr val="dk1"/>
              </a:solidFill>
            </a:endParaRPr>
          </a:p>
          <a:p>
            <a:pPr indent="0" lvl="0" marL="0" rtl="0" algn="l">
              <a:spcBef>
                <a:spcPts val="1600"/>
              </a:spcBef>
              <a:spcAft>
                <a:spcPts val="0"/>
              </a:spcAft>
              <a:buNone/>
            </a:pPr>
            <a:r>
              <a:t/>
            </a:r>
            <a:endParaRPr sz="1600"/>
          </a:p>
          <a:p>
            <a:pPr indent="0" lvl="0" marL="0" rtl="0" algn="l">
              <a:spcBef>
                <a:spcPts val="1600"/>
              </a:spcBef>
              <a:spcAft>
                <a:spcPts val="1600"/>
              </a:spcAft>
              <a:buNone/>
            </a:pPr>
            <a:r>
              <a:rPr lang="en" sz="1600" u="sng">
                <a:solidFill>
                  <a:schemeClr val="hlink"/>
                </a:solidFill>
                <a:hlinkClick r:id="rId3"/>
              </a:rPr>
              <a:t>Link to the entire commit</a:t>
            </a:r>
            <a:endParaRPr sz="1600"/>
          </a:p>
        </p:txBody>
      </p:sp>
      <p:sp>
        <p:nvSpPr>
          <p:cNvPr id="188" name="Google Shape;188;p25"/>
          <p:cNvSpPr txBox="1"/>
          <p:nvPr>
            <p:ph type="title"/>
          </p:nvPr>
        </p:nvSpPr>
        <p:spPr>
          <a:xfrm>
            <a:off x="477600" y="50500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Maya Roediger</a:t>
            </a:r>
            <a:endParaRPr b="1"/>
          </a:p>
        </p:txBody>
      </p:sp>
      <p:pic>
        <p:nvPicPr>
          <p:cNvPr id="189" name="Google Shape;189;p25"/>
          <p:cNvPicPr preferRelativeResize="0"/>
          <p:nvPr/>
        </p:nvPicPr>
        <p:blipFill>
          <a:blip r:embed="rId4">
            <a:alphaModFix/>
          </a:blip>
          <a:stretch>
            <a:fillRect/>
          </a:stretch>
        </p:blipFill>
        <p:spPr>
          <a:xfrm>
            <a:off x="3758350" y="859424"/>
            <a:ext cx="5073948" cy="38641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